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</p:sldIdLst>
  <p:sldSz cx="1440021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F07"/>
    <a:srgbClr val="FA8230"/>
    <a:srgbClr val="326C87"/>
    <a:srgbClr val="65A5AE"/>
    <a:srgbClr val="08575B"/>
    <a:srgbClr val="A3A599"/>
    <a:srgbClr val="D8B549"/>
    <a:srgbClr val="1795AD"/>
    <a:srgbClr val="21938B"/>
    <a:srgbClr val="F8EF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4"/>
    <p:restoredTop sz="95781"/>
  </p:normalViewPr>
  <p:slideViewPr>
    <p:cSldViewPr snapToGrid="0">
      <p:cViewPr>
        <p:scale>
          <a:sx n="110" d="100"/>
          <a:sy n="110" d="100"/>
        </p:scale>
        <p:origin x="144" y="-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D730D-6B37-2740-B385-DED5B7389B09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D7A2B-9D79-BB4A-B91B-5C404C6D0D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5278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8D7A2B-9D79-BB4A-B91B-5C404C6D0DC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1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6" y="1767462"/>
            <a:ext cx="12240181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5672376"/>
            <a:ext cx="10800160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41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81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3" y="574987"/>
            <a:ext cx="3105046" cy="915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574987"/>
            <a:ext cx="9135135" cy="915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963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738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5" y="2692444"/>
            <a:ext cx="12420184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5" y="7227345"/>
            <a:ext cx="12420184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88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2874937"/>
            <a:ext cx="6120091" cy="6852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2874937"/>
            <a:ext cx="6120091" cy="6852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97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574990"/>
            <a:ext cx="12420184" cy="2087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2" y="2647443"/>
            <a:ext cx="6091964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2" y="3944914"/>
            <a:ext cx="6091964" cy="5802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9" y="2647443"/>
            <a:ext cx="612196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9" y="3944914"/>
            <a:ext cx="6121966" cy="5802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01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7266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433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719984"/>
            <a:ext cx="464444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554968"/>
            <a:ext cx="7290108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3239929"/>
            <a:ext cx="464444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62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719984"/>
            <a:ext cx="464444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554968"/>
            <a:ext cx="7290108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3239929"/>
            <a:ext cx="464444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58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574990"/>
            <a:ext cx="12420184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2874937"/>
            <a:ext cx="12420184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10009783"/>
            <a:ext cx="32400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ECA61-D02B-9F4F-A215-85F3C03B6418}" type="datetimeFigureOut">
              <a:rPr lang="en-GB" smtClean="0"/>
              <a:t>22/12/2022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10009783"/>
            <a:ext cx="4860072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10009783"/>
            <a:ext cx="32400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EBC0B-1B7E-4F43-87D9-3EFC4942A9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3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microsoft.com/office/2007/relationships/hdphoto" Target="../media/hdphoto4.wdp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22.png"/><Relationship Id="rId7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82DA388E-E77B-AF91-4592-13F31B74FE6F}"/>
              </a:ext>
            </a:extLst>
          </p:cNvPr>
          <p:cNvGrpSpPr/>
          <p:nvPr/>
        </p:nvGrpSpPr>
        <p:grpSpPr>
          <a:xfrm>
            <a:off x="2086706" y="680974"/>
            <a:ext cx="11416752" cy="9607414"/>
            <a:chOff x="2086706" y="680974"/>
            <a:chExt cx="11416752" cy="9607414"/>
          </a:xfrm>
        </p:grpSpPr>
        <p:pic>
          <p:nvPicPr>
            <p:cNvPr id="103" name="Picture 102" descr="Chart, scatter chart&#10;&#10;Description automatically generated">
              <a:extLst>
                <a:ext uri="{FF2B5EF4-FFF2-40B4-BE49-F238E27FC236}">
                  <a16:creationId xmlns:a16="http://schemas.microsoft.com/office/drawing/2014/main" id="{156CBE2A-5A2A-A78E-F2A7-8F9CE98C2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7347" y="1299949"/>
              <a:ext cx="8988439" cy="8988439"/>
            </a:xfrm>
            <a:prstGeom prst="rect">
              <a:avLst/>
            </a:prstGeom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679A4DF-F11D-28E6-FE74-523BFD5592C0}"/>
                </a:ext>
              </a:extLst>
            </p:cNvPr>
            <p:cNvGrpSpPr/>
            <p:nvPr/>
          </p:nvGrpSpPr>
          <p:grpSpPr>
            <a:xfrm>
              <a:off x="2086706" y="680974"/>
              <a:ext cx="11416752" cy="9364318"/>
              <a:chOff x="2299237" y="1196315"/>
              <a:chExt cx="11416752" cy="9364318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DD4E76D3-65C4-BF71-3869-BE75D0105869}"/>
                  </a:ext>
                </a:extLst>
              </p:cNvPr>
              <p:cNvGrpSpPr/>
              <p:nvPr/>
            </p:nvGrpSpPr>
            <p:grpSpPr>
              <a:xfrm>
                <a:off x="2299237" y="2087503"/>
                <a:ext cx="2077200" cy="8370839"/>
                <a:chOff x="1051007" y="1057476"/>
                <a:chExt cx="2042534" cy="8685432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0C956287-4A53-2C08-04B7-514FE36859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1817" t="9167" r="26639" b="10417"/>
                <a:stretch/>
              </p:blipFill>
              <p:spPr>
                <a:xfrm>
                  <a:off x="1051007" y="1057476"/>
                  <a:ext cx="2042534" cy="8685432"/>
                </a:xfrm>
                <a:prstGeom prst="rect">
                  <a:avLst/>
                </a:prstGeom>
              </p:spPr>
            </p:pic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680658FE-DF36-876F-3DD3-F124B0E5C0BC}"/>
                    </a:ext>
                  </a:extLst>
                </p:cNvPr>
                <p:cNvSpPr/>
                <p:nvPr/>
              </p:nvSpPr>
              <p:spPr>
                <a:xfrm>
                  <a:off x="2819603" y="1108952"/>
                  <a:ext cx="273793" cy="85040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0FFD9FD4-4BA5-7C86-FDEB-1180C9A974B6}"/>
                    </a:ext>
                  </a:extLst>
                </p:cNvPr>
                <p:cNvGrpSpPr/>
                <p:nvPr/>
              </p:nvGrpSpPr>
              <p:grpSpPr>
                <a:xfrm>
                  <a:off x="2667203" y="1108953"/>
                  <a:ext cx="304800" cy="8504036"/>
                  <a:chOff x="2667203" y="1108953"/>
                  <a:chExt cx="304800" cy="8504036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09071794-6D41-1E34-B4A4-1414E0F6A474}"/>
                      </a:ext>
                    </a:extLst>
                  </p:cNvPr>
                  <p:cNvGrpSpPr/>
                  <p:nvPr/>
                </p:nvGrpSpPr>
                <p:grpSpPr>
                  <a:xfrm>
                    <a:off x="2667203" y="1108953"/>
                    <a:ext cx="304800" cy="4041202"/>
                    <a:chOff x="2667203" y="1108953"/>
                    <a:chExt cx="304800" cy="4041202"/>
                  </a:xfrm>
                </p:grpSpPr>
                <p:grpSp>
                  <p:nvGrpSpPr>
                    <p:cNvPr id="12" name="Group 11">
                      <a:extLst>
                        <a:ext uri="{FF2B5EF4-FFF2-40B4-BE49-F238E27FC236}">
                          <a16:creationId xmlns:a16="http://schemas.microsoft.com/office/drawing/2014/main" id="{E2D0A06E-A412-0C4A-FE23-AF763342C0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67203" y="1108953"/>
                      <a:ext cx="304800" cy="450044"/>
                      <a:chOff x="2667203" y="1108953"/>
                      <a:chExt cx="304800" cy="450044"/>
                    </a:xfrm>
                  </p:grpSpPr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9E8608F5-5DEE-FA98-35E0-0D30AEFA8D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67203" y="1108953"/>
                        <a:ext cx="304800" cy="77821"/>
                      </a:xfrm>
                      <a:prstGeom prst="rect">
                        <a:avLst/>
                      </a:prstGeom>
                      <a:solidFill>
                        <a:srgbClr val="D19683"/>
                      </a:solidFill>
                      <a:ln>
                        <a:solidFill>
                          <a:srgbClr val="D1968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A118AC3E-7BB3-FDF9-CDCA-AA291C69BE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67203" y="1186774"/>
                        <a:ext cx="304800" cy="144000"/>
                      </a:xfrm>
                      <a:prstGeom prst="rect">
                        <a:avLst/>
                      </a:prstGeom>
                      <a:solidFill>
                        <a:srgbClr val="5D525E"/>
                      </a:solidFill>
                      <a:ln>
                        <a:solidFill>
                          <a:srgbClr val="5D525E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3D33E87F-3EA0-702B-2B2B-3CB92F77A3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67203" y="1335797"/>
                        <a:ext cx="304800" cy="144000"/>
                      </a:xfrm>
                      <a:prstGeom prst="rect">
                        <a:avLst/>
                      </a:prstGeom>
                      <a:solidFill>
                        <a:srgbClr val="0F1A06"/>
                      </a:solidFill>
                      <a:ln>
                        <a:solidFill>
                          <a:srgbClr val="0F1A0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92D208E1-363C-93BE-C902-D27ECF3BE1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67203" y="1479797"/>
                        <a:ext cx="304800" cy="79200"/>
                      </a:xfrm>
                      <a:prstGeom prst="rect">
                        <a:avLst/>
                      </a:prstGeom>
                      <a:solidFill>
                        <a:srgbClr val="A2BE96"/>
                      </a:solidFill>
                      <a:ln>
                        <a:solidFill>
                          <a:srgbClr val="A2BE9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/>
                      </a:p>
                    </p:txBody>
                  </p:sp>
                </p:grpSp>
                <p:sp>
                  <p:nvSpPr>
                    <p:cNvPr id="14" name="Rectangle 13">
                      <a:extLst>
                        <a:ext uri="{FF2B5EF4-FFF2-40B4-BE49-F238E27FC236}">
                          <a16:creationId xmlns:a16="http://schemas.microsoft.com/office/drawing/2014/main" id="{C4DED8BC-0DE5-E97F-C110-0B4FEB8264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1558997"/>
                      <a:ext cx="304800" cy="288000"/>
                    </a:xfrm>
                    <a:prstGeom prst="rect">
                      <a:avLst/>
                    </a:prstGeom>
                    <a:solidFill>
                      <a:srgbClr val="248039"/>
                    </a:solidFill>
                    <a:ln>
                      <a:solidFill>
                        <a:srgbClr val="24803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15" name="Rectangle 14">
                      <a:extLst>
                        <a:ext uri="{FF2B5EF4-FFF2-40B4-BE49-F238E27FC236}">
                          <a16:creationId xmlns:a16="http://schemas.microsoft.com/office/drawing/2014/main" id="{A6553C5D-9920-2774-0023-0A2B5B7A15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1846997"/>
                      <a:ext cx="304800" cy="79200"/>
                    </a:xfrm>
                    <a:prstGeom prst="rect">
                      <a:avLst/>
                    </a:prstGeom>
                    <a:solidFill>
                      <a:srgbClr val="88A550"/>
                    </a:solidFill>
                    <a:ln>
                      <a:solidFill>
                        <a:srgbClr val="88A55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16" name="Rectangle 15">
                      <a:extLst>
                        <a:ext uri="{FF2B5EF4-FFF2-40B4-BE49-F238E27FC236}">
                          <a16:creationId xmlns:a16="http://schemas.microsoft.com/office/drawing/2014/main" id="{4A7AC067-3222-17E4-D316-582FDD0390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1931694"/>
                      <a:ext cx="304800" cy="424156"/>
                    </a:xfrm>
                    <a:prstGeom prst="rect">
                      <a:avLst/>
                    </a:prstGeom>
                    <a:solidFill>
                      <a:srgbClr val="75B1A9"/>
                    </a:solidFill>
                    <a:ln>
                      <a:solidFill>
                        <a:srgbClr val="75B1A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18" name="Rectangle 17">
                      <a:extLst>
                        <a:ext uri="{FF2B5EF4-FFF2-40B4-BE49-F238E27FC236}">
                          <a16:creationId xmlns:a16="http://schemas.microsoft.com/office/drawing/2014/main" id="{ED9ABF1D-8D16-CDCB-8905-09EA3361D1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2355850"/>
                      <a:ext cx="304800" cy="151200"/>
                    </a:xfrm>
                    <a:prstGeom prst="rect">
                      <a:avLst/>
                    </a:prstGeom>
                    <a:solidFill>
                      <a:srgbClr val="4897D9"/>
                    </a:solidFill>
                    <a:ln>
                      <a:solidFill>
                        <a:srgbClr val="4897D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20" name="Rectangle 19">
                      <a:extLst>
                        <a:ext uri="{FF2B5EF4-FFF2-40B4-BE49-F238E27FC236}">
                          <a16:creationId xmlns:a16="http://schemas.microsoft.com/office/drawing/2014/main" id="{77A557CD-1139-7202-4A5E-8C25263256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2507050"/>
                      <a:ext cx="304800" cy="79200"/>
                    </a:xfrm>
                    <a:prstGeom prst="rect">
                      <a:avLst/>
                    </a:prstGeom>
                    <a:solidFill>
                      <a:srgbClr val="ACD1C0"/>
                    </a:solidFill>
                    <a:ln>
                      <a:solidFill>
                        <a:srgbClr val="ACD1C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/>
                    </a:p>
                  </p:txBody>
                </p:sp>
                <p:sp>
                  <p:nvSpPr>
                    <p:cNvPr id="21" name="Rectangle 20">
                      <a:extLst>
                        <a:ext uri="{FF2B5EF4-FFF2-40B4-BE49-F238E27FC236}">
                          <a16:creationId xmlns:a16="http://schemas.microsoft.com/office/drawing/2014/main" id="{171A2FCD-4012-1777-D63B-B7AE601433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2591428"/>
                      <a:ext cx="304800" cy="208800"/>
                    </a:xfrm>
                    <a:prstGeom prst="rect">
                      <a:avLst/>
                    </a:prstGeom>
                    <a:solidFill>
                      <a:srgbClr val="A3A599"/>
                    </a:solidFill>
                    <a:ln>
                      <a:solidFill>
                        <a:srgbClr val="A3A59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22" name="Rectangle 21">
                      <a:extLst>
                        <a:ext uri="{FF2B5EF4-FFF2-40B4-BE49-F238E27FC236}">
                          <a16:creationId xmlns:a16="http://schemas.microsoft.com/office/drawing/2014/main" id="{399E5E39-B026-6723-BD0F-0668FC69A2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2810482"/>
                      <a:ext cx="304800" cy="425586"/>
                    </a:xfrm>
                    <a:prstGeom prst="rect">
                      <a:avLst/>
                    </a:prstGeom>
                    <a:solidFill>
                      <a:srgbClr val="F72B03"/>
                    </a:solidFill>
                    <a:ln>
                      <a:solidFill>
                        <a:srgbClr val="F72B0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23" name="Rectangle 22">
                      <a:extLst>
                        <a:ext uri="{FF2B5EF4-FFF2-40B4-BE49-F238E27FC236}">
                          <a16:creationId xmlns:a16="http://schemas.microsoft.com/office/drawing/2014/main" id="{FCFA1588-0861-C80D-0227-FE20358AB9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3246321"/>
                      <a:ext cx="304800" cy="1752634"/>
                    </a:xfrm>
                    <a:prstGeom prst="rect">
                      <a:avLst/>
                    </a:prstGeom>
                    <a:solidFill>
                      <a:srgbClr val="375D97"/>
                    </a:solidFill>
                    <a:ln>
                      <a:solidFill>
                        <a:srgbClr val="375D9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24" name="Rectangle 23">
                      <a:extLst>
                        <a:ext uri="{FF2B5EF4-FFF2-40B4-BE49-F238E27FC236}">
                          <a16:creationId xmlns:a16="http://schemas.microsoft.com/office/drawing/2014/main" id="{EC7A249C-A5A5-BF44-FFD0-904BA2C371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4998955"/>
                      <a:ext cx="304800" cy="75600"/>
                    </a:xfrm>
                    <a:prstGeom prst="rect">
                      <a:avLst/>
                    </a:prstGeom>
                    <a:solidFill>
                      <a:srgbClr val="66A6AD"/>
                    </a:solidFill>
                    <a:ln>
                      <a:solidFill>
                        <a:srgbClr val="66A6AD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25" name="Rectangle 24">
                      <a:extLst>
                        <a:ext uri="{FF2B5EF4-FFF2-40B4-BE49-F238E27FC236}">
                          <a16:creationId xmlns:a16="http://schemas.microsoft.com/office/drawing/2014/main" id="{3EBEFAAE-AA1F-A2E7-A124-858DBC3FCA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203" y="5074555"/>
                      <a:ext cx="304800" cy="75600"/>
                    </a:xfrm>
                    <a:prstGeom prst="rect">
                      <a:avLst/>
                    </a:prstGeom>
                    <a:solidFill>
                      <a:srgbClr val="04575B"/>
                    </a:solidFill>
                    <a:ln>
                      <a:solidFill>
                        <a:srgbClr val="04575B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</p:grp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5E7AF74E-726B-B640-10F7-58861E66F8BC}"/>
                      </a:ext>
                    </a:extLst>
                  </p:cNvPr>
                  <p:cNvSpPr/>
                  <p:nvPr/>
                </p:nvSpPr>
                <p:spPr>
                  <a:xfrm>
                    <a:off x="2667203" y="5150155"/>
                    <a:ext cx="304800" cy="144000"/>
                  </a:xfrm>
                  <a:prstGeom prst="rect">
                    <a:avLst/>
                  </a:prstGeom>
                  <a:solidFill>
                    <a:srgbClr val="73605B"/>
                  </a:solidFill>
                  <a:ln>
                    <a:solidFill>
                      <a:srgbClr val="73605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FAFBD4BA-6436-1B53-9AE6-E84ED3FAD15E}"/>
                      </a:ext>
                    </a:extLst>
                  </p:cNvPr>
                  <p:cNvSpPr/>
                  <p:nvPr/>
                </p:nvSpPr>
                <p:spPr>
                  <a:xfrm>
                    <a:off x="2667203" y="5294155"/>
                    <a:ext cx="304800" cy="144000"/>
                  </a:xfrm>
                  <a:prstGeom prst="rect">
                    <a:avLst/>
                  </a:prstGeom>
                  <a:solidFill>
                    <a:srgbClr val="326B87"/>
                  </a:solidFill>
                  <a:ln>
                    <a:solidFill>
                      <a:srgbClr val="326B8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A31B1A70-E8BF-3337-32C4-2B3C6A8192B2}"/>
                      </a:ext>
                    </a:extLst>
                  </p:cNvPr>
                  <p:cNvSpPr/>
                  <p:nvPr/>
                </p:nvSpPr>
                <p:spPr>
                  <a:xfrm>
                    <a:off x="2667203" y="5438155"/>
                    <a:ext cx="304800" cy="75600"/>
                  </a:xfrm>
                  <a:prstGeom prst="rect">
                    <a:avLst/>
                  </a:prstGeom>
                  <a:solidFill>
                    <a:srgbClr val="F34A4A"/>
                  </a:solidFill>
                  <a:ln>
                    <a:solidFill>
                      <a:srgbClr val="F34A4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956E2BEA-80D8-46D1-A264-78F218A8D777}"/>
                      </a:ext>
                    </a:extLst>
                  </p:cNvPr>
                  <p:cNvSpPr/>
                  <p:nvPr/>
                </p:nvSpPr>
                <p:spPr>
                  <a:xfrm>
                    <a:off x="2667203" y="5516407"/>
                    <a:ext cx="304800" cy="439417"/>
                  </a:xfrm>
                  <a:prstGeom prst="rect">
                    <a:avLst/>
                  </a:prstGeom>
                  <a:solidFill>
                    <a:srgbClr val="9B4E10"/>
                  </a:solidFill>
                  <a:ln>
                    <a:solidFill>
                      <a:srgbClr val="9B4E1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3" name="Rectangle 32">
                    <a:extLst>
                      <a:ext uri="{FF2B5EF4-FFF2-40B4-BE49-F238E27FC236}">
                        <a16:creationId xmlns:a16="http://schemas.microsoft.com/office/drawing/2014/main" id="{5095E8ED-D169-EA62-4B6E-6330736700D1}"/>
                      </a:ext>
                    </a:extLst>
                  </p:cNvPr>
                  <p:cNvSpPr/>
                  <p:nvPr/>
                </p:nvSpPr>
                <p:spPr>
                  <a:xfrm>
                    <a:off x="2667203" y="5955824"/>
                    <a:ext cx="304800" cy="75600"/>
                  </a:xfrm>
                  <a:prstGeom prst="rect">
                    <a:avLst/>
                  </a:prstGeom>
                  <a:solidFill>
                    <a:srgbClr val="DDBD95"/>
                  </a:solidFill>
                  <a:ln>
                    <a:solidFill>
                      <a:srgbClr val="DDBD95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24EC29DE-4EEF-8EAD-D032-E198D58CC936}"/>
                      </a:ext>
                    </a:extLst>
                  </p:cNvPr>
                  <p:cNvSpPr/>
                  <p:nvPr/>
                </p:nvSpPr>
                <p:spPr>
                  <a:xfrm>
                    <a:off x="2667203" y="6031424"/>
                    <a:ext cx="304800" cy="283792"/>
                  </a:xfrm>
                  <a:prstGeom prst="rect">
                    <a:avLst/>
                  </a:prstGeom>
                  <a:solidFill>
                    <a:srgbClr val="1A95AD"/>
                  </a:solidFill>
                  <a:ln>
                    <a:solidFill>
                      <a:srgbClr val="1A95A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DF0ED550-709D-EAF8-8D1C-7688876C1761}"/>
                      </a:ext>
                    </a:extLst>
                  </p:cNvPr>
                  <p:cNvSpPr/>
                  <p:nvPr/>
                </p:nvSpPr>
                <p:spPr>
                  <a:xfrm>
                    <a:off x="2667203" y="6326841"/>
                    <a:ext cx="304800" cy="144000"/>
                  </a:xfrm>
                  <a:prstGeom prst="rect">
                    <a:avLst/>
                  </a:prstGeom>
                  <a:solidFill>
                    <a:srgbClr val="DAB44A"/>
                  </a:solidFill>
                  <a:ln>
                    <a:solidFill>
                      <a:srgbClr val="DAB44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F4A884F5-BAEF-B644-D2A5-98C6E3CA6603}"/>
                      </a:ext>
                    </a:extLst>
                  </p:cNvPr>
                  <p:cNvSpPr/>
                  <p:nvPr/>
                </p:nvSpPr>
                <p:spPr>
                  <a:xfrm>
                    <a:off x="2667203" y="6482466"/>
                    <a:ext cx="304800" cy="418326"/>
                  </a:xfrm>
                  <a:prstGeom prst="rect">
                    <a:avLst/>
                  </a:prstGeom>
                  <a:solidFill>
                    <a:srgbClr val="F8EFE2"/>
                  </a:solidFill>
                  <a:ln>
                    <a:solidFill>
                      <a:srgbClr val="F8EFE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54C47C1A-171C-A382-8D65-5B70538E07B6}"/>
                      </a:ext>
                    </a:extLst>
                  </p:cNvPr>
                  <p:cNvSpPr/>
                  <p:nvPr/>
                </p:nvSpPr>
                <p:spPr>
                  <a:xfrm>
                    <a:off x="2667203" y="6906187"/>
                    <a:ext cx="304800" cy="144000"/>
                  </a:xfrm>
                  <a:prstGeom prst="rect">
                    <a:avLst/>
                  </a:prstGeom>
                  <a:solidFill>
                    <a:srgbClr val="1F948B"/>
                  </a:solidFill>
                  <a:ln>
                    <a:solidFill>
                      <a:srgbClr val="1F948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71D3E0D7-6AF2-0C7A-2FE1-F1E8D3F76663}"/>
                      </a:ext>
                    </a:extLst>
                  </p:cNvPr>
                  <p:cNvSpPr/>
                  <p:nvPr/>
                </p:nvSpPr>
                <p:spPr>
                  <a:xfrm>
                    <a:off x="2667203" y="7050187"/>
                    <a:ext cx="304800" cy="144000"/>
                  </a:xfrm>
                  <a:prstGeom prst="rect">
                    <a:avLst/>
                  </a:prstGeom>
                  <a:solidFill>
                    <a:srgbClr val="DFE266"/>
                  </a:solidFill>
                  <a:ln>
                    <a:solidFill>
                      <a:srgbClr val="DFE2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9C178F37-CC92-C53C-6838-96246F2DF6BC}"/>
                      </a:ext>
                    </a:extLst>
                  </p:cNvPr>
                  <p:cNvSpPr/>
                  <p:nvPr/>
                </p:nvSpPr>
                <p:spPr>
                  <a:xfrm>
                    <a:off x="2667203" y="7192073"/>
                    <a:ext cx="304800" cy="75600"/>
                  </a:xfrm>
                  <a:prstGeom prst="rect">
                    <a:avLst/>
                  </a:prstGeom>
                  <a:solidFill>
                    <a:srgbClr val="4F6457"/>
                  </a:solidFill>
                  <a:ln>
                    <a:solidFill>
                      <a:srgbClr val="4F645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40" name="Rectangle 39">
                    <a:extLst>
                      <a:ext uri="{FF2B5EF4-FFF2-40B4-BE49-F238E27FC236}">
                        <a16:creationId xmlns:a16="http://schemas.microsoft.com/office/drawing/2014/main" id="{146D9A2B-D796-3EF2-C877-0489C5835BD4}"/>
                      </a:ext>
                    </a:extLst>
                  </p:cNvPr>
                  <p:cNvSpPr/>
                  <p:nvPr/>
                </p:nvSpPr>
                <p:spPr>
                  <a:xfrm>
                    <a:off x="2667203" y="7267673"/>
                    <a:ext cx="304800" cy="965102"/>
                  </a:xfrm>
                  <a:prstGeom prst="rect">
                    <a:avLst/>
                  </a:prstGeom>
                  <a:solidFill>
                    <a:srgbClr val="A0D7E2"/>
                  </a:solidFill>
                  <a:ln>
                    <a:solidFill>
                      <a:srgbClr val="A0D7E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9613BDDA-304A-6E5C-8446-897B278A6BAF}"/>
                      </a:ext>
                    </a:extLst>
                  </p:cNvPr>
                  <p:cNvSpPr/>
                  <p:nvPr/>
                </p:nvSpPr>
                <p:spPr>
                  <a:xfrm>
                    <a:off x="2667203" y="8234261"/>
                    <a:ext cx="304800" cy="72000"/>
                  </a:xfrm>
                  <a:prstGeom prst="rect">
                    <a:avLst/>
                  </a:prstGeom>
                  <a:solidFill>
                    <a:srgbClr val="FB802E"/>
                  </a:solidFill>
                  <a:ln>
                    <a:solidFill>
                      <a:srgbClr val="FB802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4ED6DD71-432D-1E88-1DBD-09C11F73C2AA}"/>
                      </a:ext>
                    </a:extLst>
                  </p:cNvPr>
                  <p:cNvSpPr/>
                  <p:nvPr/>
                </p:nvSpPr>
                <p:spPr>
                  <a:xfrm>
                    <a:off x="2667203" y="8310175"/>
                    <a:ext cx="304800" cy="133737"/>
                  </a:xfrm>
                  <a:prstGeom prst="rect">
                    <a:avLst/>
                  </a:prstGeom>
                  <a:solidFill>
                    <a:srgbClr val="C4DFE6"/>
                  </a:solidFill>
                  <a:ln>
                    <a:solidFill>
                      <a:srgbClr val="C4DFE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BE673AF5-19C2-79E0-DB77-B67B8F59A402}"/>
                      </a:ext>
                    </a:extLst>
                  </p:cNvPr>
                  <p:cNvSpPr/>
                  <p:nvPr/>
                </p:nvSpPr>
                <p:spPr>
                  <a:xfrm>
                    <a:off x="2667203" y="8443912"/>
                    <a:ext cx="304800" cy="214666"/>
                  </a:xfrm>
                  <a:prstGeom prst="rect">
                    <a:avLst/>
                  </a:prstGeom>
                  <a:solidFill>
                    <a:srgbClr val="80BD9E"/>
                  </a:solidFill>
                  <a:ln>
                    <a:solidFill>
                      <a:srgbClr val="80BD9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A2BE9CE8-24CF-594F-462D-BACD9CECB909}"/>
                      </a:ext>
                    </a:extLst>
                  </p:cNvPr>
                  <p:cNvSpPr/>
                  <p:nvPr/>
                </p:nvSpPr>
                <p:spPr>
                  <a:xfrm>
                    <a:off x="2667203" y="8667295"/>
                    <a:ext cx="304800" cy="945694"/>
                  </a:xfrm>
                  <a:prstGeom prst="rect">
                    <a:avLst/>
                  </a:prstGeom>
                  <a:solidFill>
                    <a:srgbClr val="FAAF08"/>
                  </a:solidFill>
                  <a:ln>
                    <a:solidFill>
                      <a:srgbClr val="FAAF0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</p:grpSp>
          </p:grp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1FA60134-44F5-AB53-902F-F97B061D3E19}"/>
                  </a:ext>
                </a:extLst>
              </p:cNvPr>
              <p:cNvSpPr/>
              <p:nvPr/>
            </p:nvSpPr>
            <p:spPr>
              <a:xfrm>
                <a:off x="4357023" y="1219886"/>
                <a:ext cx="7484550" cy="9215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91" name="Picture 90" descr="A close up of a fly&#10;&#10;Description automatically generated with medium confidence">
                <a:extLst>
                  <a:ext uri="{FF2B5EF4-FFF2-40B4-BE49-F238E27FC236}">
                    <a16:creationId xmlns:a16="http://schemas.microsoft.com/office/drawing/2014/main" id="{4B54AD1D-86E1-C237-B5DA-0DC3ED913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2843" y="1256741"/>
                <a:ext cx="1119317" cy="965477"/>
              </a:xfrm>
              <a:prstGeom prst="rect">
                <a:avLst/>
              </a:prstGeom>
            </p:spPr>
          </p:pic>
          <p:pic>
            <p:nvPicPr>
              <p:cNvPr id="93" name="Picture 92" descr="A close up of a bee&#10;&#10;Description automatically generated">
                <a:extLst>
                  <a:ext uri="{FF2B5EF4-FFF2-40B4-BE49-F238E27FC236}">
                    <a16:creationId xmlns:a16="http://schemas.microsoft.com/office/drawing/2014/main" id="{103B07D8-1266-CBB9-AEFD-67EEBAEF2A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99298" y="1196315"/>
                <a:ext cx="1362242" cy="975579"/>
              </a:xfrm>
              <a:prstGeom prst="rect">
                <a:avLst/>
              </a:prstGeom>
            </p:spPr>
          </p:pic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482F2A20-51FB-7FF8-3D64-3EC3F5FAF2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35572" y="2087503"/>
                <a:ext cx="0" cy="82683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8" name="Picture 97">
                <a:extLst>
                  <a:ext uri="{FF2B5EF4-FFF2-40B4-BE49-F238E27FC236}">
                    <a16:creationId xmlns:a16="http://schemas.microsoft.com/office/drawing/2014/main" id="{DC2CA2F7-770E-4027-8402-F76562DE8D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87276" y="7380036"/>
                <a:ext cx="3328713" cy="3180597"/>
              </a:xfrm>
              <a:prstGeom prst="rect">
                <a:avLst/>
              </a:prstGeom>
            </p:spPr>
          </p:pic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9D400FFE-6266-4823-82B6-FB093B117C42}"/>
                  </a:ext>
                </a:extLst>
              </p:cNvPr>
              <p:cNvSpPr/>
              <p:nvPr/>
            </p:nvSpPr>
            <p:spPr>
              <a:xfrm>
                <a:off x="10296387" y="5498305"/>
                <a:ext cx="1040138" cy="9215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53D56D1A-0608-841A-4288-FFF7CC610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74745" y="5890049"/>
              <a:ext cx="1246020" cy="9639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8897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0">
            <a:extLst>
              <a:ext uri="{FF2B5EF4-FFF2-40B4-BE49-F238E27FC236}">
                <a16:creationId xmlns:a16="http://schemas.microsoft.com/office/drawing/2014/main" id="{EB28EED8-8BD4-DF96-C44B-FCA9F3486215}"/>
              </a:ext>
            </a:extLst>
          </p:cNvPr>
          <p:cNvGrpSpPr/>
          <p:nvPr/>
        </p:nvGrpSpPr>
        <p:grpSpPr>
          <a:xfrm>
            <a:off x="1340755" y="265274"/>
            <a:ext cx="11436452" cy="10351265"/>
            <a:chOff x="1340755" y="265274"/>
            <a:chExt cx="11436452" cy="10351265"/>
          </a:xfrm>
        </p:grpSpPr>
        <p:pic>
          <p:nvPicPr>
            <p:cNvPr id="142" name="Picture 141" descr="Chart&#10;&#10;Description automatically generated">
              <a:extLst>
                <a:ext uri="{FF2B5EF4-FFF2-40B4-BE49-F238E27FC236}">
                  <a16:creationId xmlns:a16="http://schemas.microsoft.com/office/drawing/2014/main" id="{EF306D6D-0EFB-6BB1-0F8E-001B439F4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0755" y="695514"/>
              <a:ext cx="9921025" cy="9921025"/>
            </a:xfrm>
            <a:prstGeom prst="rect">
              <a:avLst/>
            </a:prstGeom>
          </p:spPr>
        </p:pic>
        <p:pic>
          <p:nvPicPr>
            <p:cNvPr id="144" name="Picture 143" descr="Chart&#10;&#10;Description automatically generated">
              <a:extLst>
                <a:ext uri="{FF2B5EF4-FFF2-40B4-BE49-F238E27FC236}">
                  <a16:creationId xmlns:a16="http://schemas.microsoft.com/office/drawing/2014/main" id="{018928D5-C6F0-B9BD-B983-8EF0DEF693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853"/>
            <a:stretch/>
          </p:blipFill>
          <p:spPr>
            <a:xfrm>
              <a:off x="1340756" y="926275"/>
              <a:ext cx="2089759" cy="9274206"/>
            </a:xfrm>
            <a:prstGeom prst="rect">
              <a:avLst/>
            </a:prstGeom>
          </p:spPr>
        </p:pic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AC78A52A-0C6E-2A88-243A-2E42D245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23464" y="7433953"/>
              <a:ext cx="2753743" cy="2670296"/>
            </a:xfrm>
            <a:prstGeom prst="rect">
              <a:avLst/>
            </a:prstGeom>
          </p:spPr>
        </p:pic>
        <p:pic>
          <p:nvPicPr>
            <p:cNvPr id="146" name="Picture 145">
              <a:extLst>
                <a:ext uri="{FF2B5EF4-FFF2-40B4-BE49-F238E27FC236}">
                  <a16:creationId xmlns:a16="http://schemas.microsoft.com/office/drawing/2014/main" id="{A3F6D6F4-0453-C09C-AA94-1573DE8028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431"/>
            <a:stretch/>
          </p:blipFill>
          <p:spPr>
            <a:xfrm>
              <a:off x="10023463" y="6204030"/>
              <a:ext cx="1012030" cy="1229923"/>
            </a:xfrm>
            <a:prstGeom prst="rect">
              <a:avLst/>
            </a:prstGeom>
          </p:spPr>
        </p:pic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3B9FF83-E6D8-1512-9A4D-11DB36D617F5}"/>
                </a:ext>
              </a:extLst>
            </p:cNvPr>
            <p:cNvSpPr/>
            <p:nvPr/>
          </p:nvSpPr>
          <p:spPr>
            <a:xfrm>
              <a:off x="10104699" y="4722471"/>
              <a:ext cx="1295636" cy="14815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AC9C4D7A-ABD5-BF17-063C-D24DC6B487B0}"/>
                </a:ext>
              </a:extLst>
            </p:cNvPr>
            <p:cNvSpPr/>
            <p:nvPr/>
          </p:nvSpPr>
          <p:spPr>
            <a:xfrm>
              <a:off x="3495372" y="737016"/>
              <a:ext cx="6535545" cy="346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8" name="Picture 147" descr="A black and orange beetle&#10;&#10;Description automatically generated with medium confidence">
              <a:extLst>
                <a:ext uri="{FF2B5EF4-FFF2-40B4-BE49-F238E27FC236}">
                  <a16:creationId xmlns:a16="http://schemas.microsoft.com/office/drawing/2014/main" id="{93C8E5B7-5EDD-7589-0956-6A21D1EE0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895" b="89880" l="8267" r="93733">
                          <a14:foregroundMark x1="8000" y1="37181" x2="5067" y2="41829"/>
                          <a14:foregroundMark x1="5067" y1="41829" x2="15867" y2="43178"/>
                          <a14:foregroundMark x1="15867" y1="43178" x2="34000" y2="42279"/>
                          <a14:foregroundMark x1="34000" y1="42279" x2="16667" y2="37931"/>
                          <a14:foregroundMark x1="16667" y1="37931" x2="8267" y2="37181"/>
                          <a14:foregroundMark x1="8267" y1="37181" x2="8267" y2="37181"/>
                          <a14:foregroundMark x1="33600" y1="43403" x2="33867" y2="44078"/>
                          <a14:foregroundMark x1="63867" y1="43253" x2="62400" y2="42279"/>
                          <a14:foregroundMark x1="88667" y1="36807" x2="93733" y2="40855"/>
                          <a14:foregroundMark x1="93733" y1="40855" x2="87333" y2="43928"/>
                          <a14:foregroundMark x1="87333" y1="43928" x2="87200" y2="43928"/>
                          <a14:foregroundMark x1="62687" y1="29724" x2="64133" y2="29460"/>
                          <a14:foregroundMark x1="53867" y1="31334" x2="55376" y2="31059"/>
                          <a14:foregroundMark x1="40575" y1="30947" x2="42267" y2="31259"/>
                          <a14:foregroundMark x1="34133" y1="29760" x2="36724" y2="30237"/>
                          <a14:foregroundMark x1="42267" y1="31259" x2="42990" y2="31543"/>
                          <a14:foregroundMark x1="43733" y1="31334" x2="44933" y2="31334"/>
                          <a14:foregroundMark x1="45200" y1="31334" x2="46267" y2="32684"/>
                          <a14:backgroundMark x1="37067" y1="29985" x2="41067" y2="30585"/>
                          <a14:backgroundMark x1="55467" y1="30960" x2="63067" y2="29310"/>
                          <a14:backgroundMark x1="62400" y1="29835" x2="63200" y2="29385"/>
                        </a14:backgroundRemoval>
                      </a14:imgEffect>
                    </a14:imgLayer>
                  </a14:imgProps>
                </a:ext>
              </a:extLst>
            </a:blip>
            <a:srcRect t="26983" b="29340"/>
            <a:stretch/>
          </p:blipFill>
          <p:spPr>
            <a:xfrm>
              <a:off x="4700231" y="284135"/>
              <a:ext cx="929044" cy="721749"/>
            </a:xfrm>
            <a:prstGeom prst="rect">
              <a:avLst/>
            </a:prstGeom>
          </p:spPr>
        </p:pic>
        <p:pic>
          <p:nvPicPr>
            <p:cNvPr id="149" name="Picture 148" descr="A close up of a beetle&#10;&#10;Description automatically generated with medium confidence">
              <a:extLst>
                <a:ext uri="{FF2B5EF4-FFF2-40B4-BE49-F238E27FC236}">
                  <a16:creationId xmlns:a16="http://schemas.microsoft.com/office/drawing/2014/main" id="{D11F11BB-23C4-C670-6622-1FC331F939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6387" b="67241" l="5067" r="95467">
                          <a14:foregroundMark x1="11600" y1="35682" x2="16667" y2="40780"/>
                          <a14:foregroundMark x1="16667" y1="40780" x2="28000" y2="39580"/>
                          <a14:foregroundMark x1="5067" y1="36207" x2="6800" y2="40405"/>
                          <a14:foregroundMark x1="15333" y1="41679" x2="21709" y2="45263"/>
                          <a14:foregroundMark x1="26314" y1="44612" x2="38267" y2="42354"/>
                          <a14:foregroundMark x1="38267" y1="42354" x2="37200" y2="40105"/>
                          <a14:foregroundMark x1="23200" y1="42354" x2="23200" y2="42354"/>
                          <a14:foregroundMark x1="15333" y1="42579" x2="28000" y2="42729"/>
                          <a14:foregroundMark x1="28000" y1="42729" x2="30533" y2="42579"/>
                          <a14:foregroundMark x1="61200" y1="27811" x2="64933" y2="26462"/>
                          <a14:foregroundMark x1="61733" y1="39055" x2="89333" y2="34633"/>
                          <a14:foregroundMark x1="89333" y1="34633" x2="95467" y2="38381"/>
                          <a14:foregroundMark x1="95467" y1="38381" x2="87600" y2="40780"/>
                          <a14:foregroundMark x1="87600" y1="40780" x2="62000" y2="39055"/>
                          <a14:foregroundMark x1="39916" y1="63834" x2="44733" y2="65951"/>
                          <a14:backgroundMark x1="36667" y1="26462" x2="37867" y2="26762"/>
                          <a14:backgroundMark x1="36800" y1="26462" x2="42133" y2="27136"/>
                          <a14:backgroundMark x1="40933" y1="27511" x2="42533" y2="27586"/>
                          <a14:backgroundMark x1="34000" y1="26087" x2="34000" y2="26837"/>
                          <a14:backgroundMark x1="21467" y1="45502" x2="25867" y2="45052"/>
                          <a14:backgroundMark x1="38000" y1="63193" x2="39200" y2="64093"/>
                          <a14:backgroundMark x1="44000" y1="66492" x2="51067" y2="67541"/>
                        </a14:backgroundRemoval>
                      </a14:imgEffect>
                    </a14:imgLayer>
                  </a14:imgProps>
                </a:ext>
              </a:extLst>
            </a:blip>
            <a:srcRect t="23341" b="32191"/>
            <a:stretch/>
          </p:blipFill>
          <p:spPr>
            <a:xfrm>
              <a:off x="7870471" y="265274"/>
              <a:ext cx="929044" cy="7348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4048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AB0E26E-2CB2-803B-D7C2-79A1EF507E87}"/>
              </a:ext>
            </a:extLst>
          </p:cNvPr>
          <p:cNvGrpSpPr/>
          <p:nvPr/>
        </p:nvGrpSpPr>
        <p:grpSpPr>
          <a:xfrm flipH="1">
            <a:off x="3053293" y="587428"/>
            <a:ext cx="2598825" cy="9999856"/>
            <a:chOff x="1051009" y="1057476"/>
            <a:chExt cx="2042387" cy="86848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CF60D-1E66-2C17-E70A-1B84C95376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817" t="9167" r="26639" b="10417"/>
            <a:stretch/>
          </p:blipFill>
          <p:spPr>
            <a:xfrm>
              <a:off x="1051009" y="1057476"/>
              <a:ext cx="2042387" cy="868480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322CBDC-7097-C561-3B3B-7B87B8A08396}"/>
                </a:ext>
              </a:extLst>
            </p:cNvPr>
            <p:cNvSpPr/>
            <p:nvPr/>
          </p:nvSpPr>
          <p:spPr>
            <a:xfrm>
              <a:off x="2819603" y="1108952"/>
              <a:ext cx="273793" cy="85040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C611068-8C24-C4C9-C110-9E03E92C98BD}"/>
                </a:ext>
              </a:extLst>
            </p:cNvPr>
            <p:cNvGrpSpPr/>
            <p:nvPr/>
          </p:nvGrpSpPr>
          <p:grpSpPr>
            <a:xfrm>
              <a:off x="2667203" y="1108953"/>
              <a:ext cx="304800" cy="8504036"/>
              <a:chOff x="2667203" y="1108953"/>
              <a:chExt cx="304800" cy="8504036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E680C68-4396-86B0-8731-A9546F9732F5}"/>
                  </a:ext>
                </a:extLst>
              </p:cNvPr>
              <p:cNvGrpSpPr/>
              <p:nvPr/>
            </p:nvGrpSpPr>
            <p:grpSpPr>
              <a:xfrm>
                <a:off x="2667203" y="1108953"/>
                <a:ext cx="304800" cy="4041202"/>
                <a:chOff x="2667203" y="1108953"/>
                <a:chExt cx="304800" cy="4041202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55A3BB04-708B-AFB2-0487-5F00019B99AE}"/>
                    </a:ext>
                  </a:extLst>
                </p:cNvPr>
                <p:cNvGrpSpPr/>
                <p:nvPr/>
              </p:nvGrpSpPr>
              <p:grpSpPr>
                <a:xfrm>
                  <a:off x="2667203" y="1108953"/>
                  <a:ext cx="304800" cy="450044"/>
                  <a:chOff x="2667203" y="1108953"/>
                  <a:chExt cx="304800" cy="450044"/>
                </a:xfrm>
              </p:grpSpPr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893385A9-A487-A321-6CEB-B97DA5E40EAE}"/>
                      </a:ext>
                    </a:extLst>
                  </p:cNvPr>
                  <p:cNvSpPr/>
                  <p:nvPr/>
                </p:nvSpPr>
                <p:spPr>
                  <a:xfrm>
                    <a:off x="2667203" y="1108953"/>
                    <a:ext cx="304800" cy="77821"/>
                  </a:xfrm>
                  <a:prstGeom prst="rect">
                    <a:avLst/>
                  </a:prstGeom>
                  <a:solidFill>
                    <a:srgbClr val="D19683"/>
                  </a:solidFill>
                  <a:ln>
                    <a:solidFill>
                      <a:srgbClr val="D1968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/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2B8B3C51-C7BB-08E9-B245-8F02239DC9B4}"/>
                      </a:ext>
                    </a:extLst>
                  </p:cNvPr>
                  <p:cNvSpPr/>
                  <p:nvPr/>
                </p:nvSpPr>
                <p:spPr>
                  <a:xfrm>
                    <a:off x="2667203" y="1198399"/>
                    <a:ext cx="304800" cy="144000"/>
                  </a:xfrm>
                  <a:prstGeom prst="rect">
                    <a:avLst/>
                  </a:prstGeom>
                  <a:solidFill>
                    <a:srgbClr val="5D525E"/>
                  </a:solidFill>
                  <a:ln>
                    <a:solidFill>
                      <a:srgbClr val="5D525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A347C6B2-AB82-29CC-2CE5-CBF11ABF65F1}"/>
                      </a:ext>
                    </a:extLst>
                  </p:cNvPr>
                  <p:cNvSpPr/>
                  <p:nvPr/>
                </p:nvSpPr>
                <p:spPr>
                  <a:xfrm>
                    <a:off x="2667203" y="1335797"/>
                    <a:ext cx="304800" cy="144000"/>
                  </a:xfrm>
                  <a:prstGeom prst="rect">
                    <a:avLst/>
                  </a:prstGeom>
                  <a:solidFill>
                    <a:srgbClr val="0F1A06"/>
                  </a:solidFill>
                  <a:ln>
                    <a:solidFill>
                      <a:srgbClr val="0F1A0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956DE426-AFBC-6CA3-C54A-7F45480D1CDB}"/>
                      </a:ext>
                    </a:extLst>
                  </p:cNvPr>
                  <p:cNvSpPr/>
                  <p:nvPr/>
                </p:nvSpPr>
                <p:spPr>
                  <a:xfrm>
                    <a:off x="2667203" y="1479797"/>
                    <a:ext cx="304800" cy="79200"/>
                  </a:xfrm>
                  <a:prstGeom prst="rect">
                    <a:avLst/>
                  </a:prstGeom>
                  <a:solidFill>
                    <a:srgbClr val="A2BE96"/>
                  </a:solidFill>
                  <a:ln>
                    <a:solidFill>
                      <a:srgbClr val="A2BE9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/>
                  </a:p>
                </p:txBody>
              </p:sp>
            </p:grp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EE2C3BF2-716D-5FEE-500E-06A739B93CDB}"/>
                    </a:ext>
                  </a:extLst>
                </p:cNvPr>
                <p:cNvSpPr/>
                <p:nvPr/>
              </p:nvSpPr>
              <p:spPr>
                <a:xfrm>
                  <a:off x="2667203" y="1558997"/>
                  <a:ext cx="304800" cy="288000"/>
                </a:xfrm>
                <a:prstGeom prst="rect">
                  <a:avLst/>
                </a:prstGeom>
                <a:solidFill>
                  <a:srgbClr val="248039"/>
                </a:solidFill>
                <a:ln>
                  <a:solidFill>
                    <a:srgbClr val="24803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640DCF67-256E-F8F2-92D7-C5A99960C233}"/>
                    </a:ext>
                  </a:extLst>
                </p:cNvPr>
                <p:cNvSpPr/>
                <p:nvPr/>
              </p:nvSpPr>
              <p:spPr>
                <a:xfrm>
                  <a:off x="2667203" y="1846997"/>
                  <a:ext cx="304800" cy="79200"/>
                </a:xfrm>
                <a:prstGeom prst="rect">
                  <a:avLst/>
                </a:prstGeom>
                <a:solidFill>
                  <a:srgbClr val="88A550"/>
                </a:solidFill>
                <a:ln>
                  <a:solidFill>
                    <a:srgbClr val="88A5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D0A9249B-33E6-8DF4-A8D9-AB0D6AA08D33}"/>
                    </a:ext>
                  </a:extLst>
                </p:cNvPr>
                <p:cNvSpPr/>
                <p:nvPr/>
              </p:nvSpPr>
              <p:spPr>
                <a:xfrm>
                  <a:off x="2667203" y="1931694"/>
                  <a:ext cx="304800" cy="424156"/>
                </a:xfrm>
                <a:prstGeom prst="rect">
                  <a:avLst/>
                </a:prstGeom>
                <a:solidFill>
                  <a:srgbClr val="75B1A9"/>
                </a:solidFill>
                <a:ln>
                  <a:solidFill>
                    <a:srgbClr val="75B1A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ACB1B378-64DF-C0E4-35DF-75447593D188}"/>
                    </a:ext>
                  </a:extLst>
                </p:cNvPr>
                <p:cNvSpPr/>
                <p:nvPr/>
              </p:nvSpPr>
              <p:spPr>
                <a:xfrm>
                  <a:off x="2667203" y="2355850"/>
                  <a:ext cx="304800" cy="151200"/>
                </a:xfrm>
                <a:prstGeom prst="rect">
                  <a:avLst/>
                </a:prstGeom>
                <a:solidFill>
                  <a:srgbClr val="4897D9"/>
                </a:solidFill>
                <a:ln>
                  <a:solidFill>
                    <a:srgbClr val="4897D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2F5D16FF-6C56-0C09-6335-96816CB04670}"/>
                    </a:ext>
                  </a:extLst>
                </p:cNvPr>
                <p:cNvSpPr/>
                <p:nvPr/>
              </p:nvSpPr>
              <p:spPr>
                <a:xfrm>
                  <a:off x="2667203" y="2507050"/>
                  <a:ext cx="304800" cy="79200"/>
                </a:xfrm>
                <a:prstGeom prst="rect">
                  <a:avLst/>
                </a:prstGeom>
                <a:solidFill>
                  <a:srgbClr val="ACD1C0"/>
                </a:solidFill>
                <a:ln>
                  <a:solidFill>
                    <a:srgbClr val="ACD1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1B676E9-8C24-411D-FE02-424AAFBCD1D4}"/>
                    </a:ext>
                  </a:extLst>
                </p:cNvPr>
                <p:cNvSpPr/>
                <p:nvPr/>
              </p:nvSpPr>
              <p:spPr>
                <a:xfrm>
                  <a:off x="2667203" y="2591428"/>
                  <a:ext cx="304800" cy="208800"/>
                </a:xfrm>
                <a:prstGeom prst="rect">
                  <a:avLst/>
                </a:prstGeom>
                <a:solidFill>
                  <a:srgbClr val="A3A599"/>
                </a:solidFill>
                <a:ln>
                  <a:solidFill>
                    <a:srgbClr val="A3A59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45AE4FF3-3210-B01A-E2FD-3E9B9EBF360C}"/>
                    </a:ext>
                  </a:extLst>
                </p:cNvPr>
                <p:cNvSpPr/>
                <p:nvPr/>
              </p:nvSpPr>
              <p:spPr>
                <a:xfrm>
                  <a:off x="2667203" y="2810482"/>
                  <a:ext cx="304800" cy="425586"/>
                </a:xfrm>
                <a:prstGeom prst="rect">
                  <a:avLst/>
                </a:prstGeom>
                <a:solidFill>
                  <a:srgbClr val="F72B03"/>
                </a:solidFill>
                <a:ln>
                  <a:solidFill>
                    <a:srgbClr val="F72B0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511A91CC-3F72-9111-D222-6018C8A6D14D}"/>
                    </a:ext>
                  </a:extLst>
                </p:cNvPr>
                <p:cNvSpPr/>
                <p:nvPr/>
              </p:nvSpPr>
              <p:spPr>
                <a:xfrm>
                  <a:off x="2667203" y="3246321"/>
                  <a:ext cx="304800" cy="1752634"/>
                </a:xfrm>
                <a:prstGeom prst="rect">
                  <a:avLst/>
                </a:prstGeom>
                <a:solidFill>
                  <a:srgbClr val="375D97"/>
                </a:solidFill>
                <a:ln>
                  <a:solidFill>
                    <a:srgbClr val="375D9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1BB7F7D4-1350-F60C-58B2-6827B5050FFA}"/>
                    </a:ext>
                  </a:extLst>
                </p:cNvPr>
                <p:cNvSpPr/>
                <p:nvPr/>
              </p:nvSpPr>
              <p:spPr>
                <a:xfrm>
                  <a:off x="2667203" y="4998955"/>
                  <a:ext cx="304800" cy="75600"/>
                </a:xfrm>
                <a:prstGeom prst="rect">
                  <a:avLst/>
                </a:prstGeom>
                <a:solidFill>
                  <a:srgbClr val="66A6AD"/>
                </a:solidFill>
                <a:ln>
                  <a:solidFill>
                    <a:srgbClr val="66A6A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9DFDA58B-1420-C9CA-9EE6-B10976AA2B9A}"/>
                    </a:ext>
                  </a:extLst>
                </p:cNvPr>
                <p:cNvSpPr/>
                <p:nvPr/>
              </p:nvSpPr>
              <p:spPr>
                <a:xfrm>
                  <a:off x="2667203" y="5074555"/>
                  <a:ext cx="304800" cy="75600"/>
                </a:xfrm>
                <a:prstGeom prst="rect">
                  <a:avLst/>
                </a:prstGeom>
                <a:solidFill>
                  <a:srgbClr val="04575B"/>
                </a:solidFill>
                <a:ln>
                  <a:solidFill>
                    <a:srgbClr val="04575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3776DBD-896F-29E3-9F5D-396C8438BE16}"/>
                  </a:ext>
                </a:extLst>
              </p:cNvPr>
              <p:cNvSpPr/>
              <p:nvPr/>
            </p:nvSpPr>
            <p:spPr>
              <a:xfrm>
                <a:off x="2667203" y="5150155"/>
                <a:ext cx="304800" cy="144000"/>
              </a:xfrm>
              <a:prstGeom prst="rect">
                <a:avLst/>
              </a:prstGeom>
              <a:solidFill>
                <a:srgbClr val="73605B"/>
              </a:solidFill>
              <a:ln>
                <a:solidFill>
                  <a:srgbClr val="73605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FE96F74-AF62-86E1-9A01-FD506B6A4DDF}"/>
                  </a:ext>
                </a:extLst>
              </p:cNvPr>
              <p:cNvSpPr/>
              <p:nvPr/>
            </p:nvSpPr>
            <p:spPr>
              <a:xfrm>
                <a:off x="2667203" y="5294155"/>
                <a:ext cx="304800" cy="144000"/>
              </a:xfrm>
              <a:prstGeom prst="rect">
                <a:avLst/>
              </a:prstGeom>
              <a:solidFill>
                <a:srgbClr val="326B87"/>
              </a:solidFill>
              <a:ln>
                <a:solidFill>
                  <a:srgbClr val="326B8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B2F6148-8F21-4D69-2F60-72B9B4CACD1B}"/>
                  </a:ext>
                </a:extLst>
              </p:cNvPr>
              <p:cNvSpPr/>
              <p:nvPr/>
            </p:nvSpPr>
            <p:spPr>
              <a:xfrm>
                <a:off x="2667203" y="5438155"/>
                <a:ext cx="304800" cy="75600"/>
              </a:xfrm>
              <a:prstGeom prst="rect">
                <a:avLst/>
              </a:prstGeom>
              <a:solidFill>
                <a:srgbClr val="F34A4A"/>
              </a:solidFill>
              <a:ln>
                <a:solidFill>
                  <a:srgbClr val="F34A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01A59EE-56CB-6A8F-9DC6-5F3D8BE19E3A}"/>
                  </a:ext>
                </a:extLst>
              </p:cNvPr>
              <p:cNvSpPr/>
              <p:nvPr/>
            </p:nvSpPr>
            <p:spPr>
              <a:xfrm>
                <a:off x="2667203" y="5516407"/>
                <a:ext cx="304800" cy="439417"/>
              </a:xfrm>
              <a:prstGeom prst="rect">
                <a:avLst/>
              </a:prstGeom>
              <a:solidFill>
                <a:srgbClr val="9B4E10"/>
              </a:solidFill>
              <a:ln>
                <a:solidFill>
                  <a:srgbClr val="9B4E1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63A5F59-6CB8-457F-67DE-560A085BB42F}"/>
                  </a:ext>
                </a:extLst>
              </p:cNvPr>
              <p:cNvSpPr/>
              <p:nvPr/>
            </p:nvSpPr>
            <p:spPr>
              <a:xfrm>
                <a:off x="2667203" y="5955824"/>
                <a:ext cx="304800" cy="75600"/>
              </a:xfrm>
              <a:prstGeom prst="rect">
                <a:avLst/>
              </a:prstGeom>
              <a:solidFill>
                <a:srgbClr val="DDBD95"/>
              </a:solidFill>
              <a:ln>
                <a:solidFill>
                  <a:srgbClr val="DDBD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83E6CF8-F27F-BE7F-7B81-700A004FB84C}"/>
                  </a:ext>
                </a:extLst>
              </p:cNvPr>
              <p:cNvSpPr/>
              <p:nvPr/>
            </p:nvSpPr>
            <p:spPr>
              <a:xfrm>
                <a:off x="2667203" y="6031424"/>
                <a:ext cx="304800" cy="283792"/>
              </a:xfrm>
              <a:prstGeom prst="rect">
                <a:avLst/>
              </a:prstGeom>
              <a:solidFill>
                <a:srgbClr val="1A95AD"/>
              </a:solidFill>
              <a:ln>
                <a:solidFill>
                  <a:srgbClr val="1A95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08CC5F6-D215-6450-903E-9F14396FCC2A}"/>
                  </a:ext>
                </a:extLst>
              </p:cNvPr>
              <p:cNvSpPr/>
              <p:nvPr/>
            </p:nvSpPr>
            <p:spPr>
              <a:xfrm>
                <a:off x="2667203" y="6326841"/>
                <a:ext cx="304800" cy="144000"/>
              </a:xfrm>
              <a:prstGeom prst="rect">
                <a:avLst/>
              </a:prstGeom>
              <a:solidFill>
                <a:srgbClr val="DAB44A"/>
              </a:solidFill>
              <a:ln>
                <a:solidFill>
                  <a:srgbClr val="DAB4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F83816C-CD1F-6AE5-7B8F-7DC31F92F64B}"/>
                  </a:ext>
                </a:extLst>
              </p:cNvPr>
              <p:cNvSpPr/>
              <p:nvPr/>
            </p:nvSpPr>
            <p:spPr>
              <a:xfrm>
                <a:off x="2667203" y="6482466"/>
                <a:ext cx="304800" cy="418326"/>
              </a:xfrm>
              <a:prstGeom prst="rect">
                <a:avLst/>
              </a:prstGeom>
              <a:solidFill>
                <a:srgbClr val="F8EFE2"/>
              </a:solidFill>
              <a:ln>
                <a:solidFill>
                  <a:srgbClr val="F8EF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037FD20-F403-6C8E-61DE-0A2ABB302B58}"/>
                  </a:ext>
                </a:extLst>
              </p:cNvPr>
              <p:cNvSpPr/>
              <p:nvPr/>
            </p:nvSpPr>
            <p:spPr>
              <a:xfrm>
                <a:off x="2667203" y="6906187"/>
                <a:ext cx="304800" cy="144000"/>
              </a:xfrm>
              <a:prstGeom prst="rect">
                <a:avLst/>
              </a:prstGeom>
              <a:solidFill>
                <a:srgbClr val="1F948B"/>
              </a:solidFill>
              <a:ln>
                <a:solidFill>
                  <a:srgbClr val="1F948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99AC7E3-12C9-BC22-81AC-1F0992CB1C8B}"/>
                  </a:ext>
                </a:extLst>
              </p:cNvPr>
              <p:cNvSpPr/>
              <p:nvPr/>
            </p:nvSpPr>
            <p:spPr>
              <a:xfrm>
                <a:off x="2667203" y="7050187"/>
                <a:ext cx="304800" cy="144000"/>
              </a:xfrm>
              <a:prstGeom prst="rect">
                <a:avLst/>
              </a:prstGeom>
              <a:solidFill>
                <a:srgbClr val="DFE266"/>
              </a:solidFill>
              <a:ln>
                <a:solidFill>
                  <a:srgbClr val="DFE2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403C899E-F71D-B740-DBBB-CB1A735CECCB}"/>
                  </a:ext>
                </a:extLst>
              </p:cNvPr>
              <p:cNvSpPr/>
              <p:nvPr/>
            </p:nvSpPr>
            <p:spPr>
              <a:xfrm>
                <a:off x="2667203" y="7192073"/>
                <a:ext cx="304800" cy="75600"/>
              </a:xfrm>
              <a:prstGeom prst="rect">
                <a:avLst/>
              </a:prstGeom>
              <a:solidFill>
                <a:srgbClr val="4F6457"/>
              </a:solidFill>
              <a:ln>
                <a:solidFill>
                  <a:srgbClr val="4F645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70649AA-694B-3FAF-E179-5FA472F27BD5}"/>
                  </a:ext>
                </a:extLst>
              </p:cNvPr>
              <p:cNvSpPr/>
              <p:nvPr/>
            </p:nvSpPr>
            <p:spPr>
              <a:xfrm>
                <a:off x="2667203" y="7267673"/>
                <a:ext cx="304800" cy="965102"/>
              </a:xfrm>
              <a:prstGeom prst="rect">
                <a:avLst/>
              </a:prstGeom>
              <a:solidFill>
                <a:srgbClr val="A0D7E2"/>
              </a:solidFill>
              <a:ln>
                <a:solidFill>
                  <a:srgbClr val="A0D7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9DBD529-5A68-0EFF-FC00-1A23A487D68A}"/>
                  </a:ext>
                </a:extLst>
              </p:cNvPr>
              <p:cNvSpPr/>
              <p:nvPr/>
            </p:nvSpPr>
            <p:spPr>
              <a:xfrm>
                <a:off x="2667203" y="8234261"/>
                <a:ext cx="304800" cy="72000"/>
              </a:xfrm>
              <a:prstGeom prst="rect">
                <a:avLst/>
              </a:prstGeom>
              <a:solidFill>
                <a:srgbClr val="FB802E"/>
              </a:solidFill>
              <a:ln>
                <a:solidFill>
                  <a:srgbClr val="FB802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3FF1E10-6986-2CDD-2E64-2E3853C308F5}"/>
                  </a:ext>
                </a:extLst>
              </p:cNvPr>
              <p:cNvSpPr/>
              <p:nvPr/>
            </p:nvSpPr>
            <p:spPr>
              <a:xfrm>
                <a:off x="2667203" y="8310175"/>
                <a:ext cx="304800" cy="133737"/>
              </a:xfrm>
              <a:prstGeom prst="rect">
                <a:avLst/>
              </a:prstGeom>
              <a:solidFill>
                <a:srgbClr val="C4DFE6"/>
              </a:solidFill>
              <a:ln>
                <a:solidFill>
                  <a:srgbClr val="C4DF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A33D098-DA16-E0D3-C3F3-FD9C502EAED6}"/>
                  </a:ext>
                </a:extLst>
              </p:cNvPr>
              <p:cNvSpPr/>
              <p:nvPr/>
            </p:nvSpPr>
            <p:spPr>
              <a:xfrm>
                <a:off x="2667203" y="8443912"/>
                <a:ext cx="304800" cy="214666"/>
              </a:xfrm>
              <a:prstGeom prst="rect">
                <a:avLst/>
              </a:prstGeom>
              <a:solidFill>
                <a:srgbClr val="80BD9E"/>
              </a:solidFill>
              <a:ln>
                <a:solidFill>
                  <a:srgbClr val="80BD9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83CB15B0-B310-D48F-94DB-23CDA060BFA8}"/>
                  </a:ext>
                </a:extLst>
              </p:cNvPr>
              <p:cNvSpPr/>
              <p:nvPr/>
            </p:nvSpPr>
            <p:spPr>
              <a:xfrm>
                <a:off x="2667203" y="8667295"/>
                <a:ext cx="304800" cy="945694"/>
              </a:xfrm>
              <a:prstGeom prst="rect">
                <a:avLst/>
              </a:prstGeom>
              <a:solidFill>
                <a:srgbClr val="FAAF08"/>
              </a:solidFill>
              <a:ln>
                <a:solidFill>
                  <a:srgbClr val="FAAF0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A1C6047-4769-E556-DC39-F4DD505A2620}"/>
              </a:ext>
            </a:extLst>
          </p:cNvPr>
          <p:cNvGrpSpPr/>
          <p:nvPr/>
        </p:nvGrpSpPr>
        <p:grpSpPr>
          <a:xfrm>
            <a:off x="417178" y="777169"/>
            <a:ext cx="2077200" cy="9606414"/>
            <a:chOff x="417178" y="777169"/>
            <a:chExt cx="2077200" cy="960641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FB82F50-6528-75A5-B5C7-129338B267CD}"/>
                </a:ext>
              </a:extLst>
            </p:cNvPr>
            <p:cNvGrpSpPr/>
            <p:nvPr/>
          </p:nvGrpSpPr>
          <p:grpSpPr>
            <a:xfrm>
              <a:off x="417178" y="777169"/>
              <a:ext cx="2077200" cy="9606414"/>
              <a:chOff x="417178" y="563809"/>
              <a:chExt cx="6782928" cy="9606414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D679893B-9921-803C-0F1A-028BC3DC8C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1746" t="8957" r="14571" b="10929"/>
              <a:stretch/>
            </p:blipFill>
            <p:spPr>
              <a:xfrm>
                <a:off x="417178" y="563809"/>
                <a:ext cx="6782928" cy="9606414"/>
              </a:xfrm>
              <a:prstGeom prst="rect">
                <a:avLst/>
              </a:prstGeom>
            </p:spPr>
          </p:pic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200B8ADE-D931-506B-DF82-EA5EABB2D1F2}"/>
                  </a:ext>
                </a:extLst>
              </p:cNvPr>
              <p:cNvGrpSpPr/>
              <p:nvPr/>
            </p:nvGrpSpPr>
            <p:grpSpPr>
              <a:xfrm>
                <a:off x="5892333" y="675600"/>
                <a:ext cx="950427" cy="9406967"/>
                <a:chOff x="5892333" y="675600"/>
                <a:chExt cx="362969" cy="9406967"/>
              </a:xfrm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67C38B44-4194-5AC2-D88B-7123DAF9044B}"/>
                    </a:ext>
                  </a:extLst>
                </p:cNvPr>
                <p:cNvGrpSpPr/>
                <p:nvPr/>
              </p:nvGrpSpPr>
              <p:grpSpPr>
                <a:xfrm>
                  <a:off x="5892333" y="675600"/>
                  <a:ext cx="362969" cy="7675151"/>
                  <a:chOff x="5892333" y="675600"/>
                  <a:chExt cx="362969" cy="7675151"/>
                </a:xfrm>
              </p:grpSpPr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52566C99-759F-DC7C-14DB-AC2E4A7B5F42}"/>
                      </a:ext>
                    </a:extLst>
                  </p:cNvPr>
                  <p:cNvGrpSpPr/>
                  <p:nvPr/>
                </p:nvGrpSpPr>
                <p:grpSpPr>
                  <a:xfrm>
                    <a:off x="5892334" y="675600"/>
                    <a:ext cx="362968" cy="5521660"/>
                    <a:chOff x="5892334" y="675600"/>
                    <a:chExt cx="362968" cy="5521660"/>
                  </a:xfrm>
                </p:grpSpPr>
                <p:grpSp>
                  <p:nvGrpSpPr>
                    <p:cNvPr id="61" name="Group 60">
                      <a:extLst>
                        <a:ext uri="{FF2B5EF4-FFF2-40B4-BE49-F238E27FC236}">
                          <a16:creationId xmlns:a16="http://schemas.microsoft.com/office/drawing/2014/main" id="{8A2CB040-D578-60E9-5079-A9CEC47BF9C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92335" y="675600"/>
                      <a:ext cx="362967" cy="2719318"/>
                      <a:chOff x="5892335" y="675600"/>
                      <a:chExt cx="362967" cy="2719318"/>
                    </a:xfrm>
                  </p:grpSpPr>
                  <p:sp>
                    <p:nvSpPr>
                      <p:cNvPr id="71" name="Rectangle 70">
                        <a:extLst>
                          <a:ext uri="{FF2B5EF4-FFF2-40B4-BE49-F238E27FC236}">
                            <a16:creationId xmlns:a16="http://schemas.microsoft.com/office/drawing/2014/main" id="{B0D35CE4-EF10-415B-CEA5-915D9CB86C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675600"/>
                        <a:ext cx="362967" cy="79200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>
                          <a:highlight>
                            <a:srgbClr val="4F6457"/>
                          </a:highlight>
                        </a:endParaRPr>
                      </a:p>
                    </p:txBody>
                  </p:sp>
                  <p:sp>
                    <p:nvSpPr>
                      <p:cNvPr id="72" name="Rectangle 71">
                        <a:extLst>
                          <a:ext uri="{FF2B5EF4-FFF2-40B4-BE49-F238E27FC236}">
                            <a16:creationId xmlns:a16="http://schemas.microsoft.com/office/drawing/2014/main" id="{0BDCC894-3429-8543-4CC9-4D7176EFDA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766270"/>
                        <a:ext cx="362967" cy="368147"/>
                      </a:xfrm>
                      <a:prstGeom prst="rect">
                        <a:avLst/>
                      </a:prstGeom>
                      <a:solidFill>
                        <a:srgbClr val="C4DFE6"/>
                      </a:solidFill>
                      <a:ln>
                        <a:solidFill>
                          <a:srgbClr val="C4DFE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3" name="Rectangle 72">
                        <a:extLst>
                          <a:ext uri="{FF2B5EF4-FFF2-40B4-BE49-F238E27FC236}">
                            <a16:creationId xmlns:a16="http://schemas.microsoft.com/office/drawing/2014/main" id="{3D60CFB5-D65E-5BDB-0448-6BCFD30B03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127038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4" name="Rectangle 73">
                        <a:extLst>
                          <a:ext uri="{FF2B5EF4-FFF2-40B4-BE49-F238E27FC236}">
                            <a16:creationId xmlns:a16="http://schemas.microsoft.com/office/drawing/2014/main" id="{CDD7701A-3C68-3849-8230-0726DF276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172757"/>
                        <a:ext cx="362967" cy="792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5" name="Rectangle 74">
                        <a:extLst>
                          <a:ext uri="{FF2B5EF4-FFF2-40B4-BE49-F238E27FC236}">
                            <a16:creationId xmlns:a16="http://schemas.microsoft.com/office/drawing/2014/main" id="{7BB8D52E-F14F-045C-E1EC-10A38D0FC3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251956"/>
                        <a:ext cx="362967" cy="197015"/>
                      </a:xfrm>
                      <a:prstGeom prst="rect">
                        <a:avLst/>
                      </a:prstGeom>
                      <a:solidFill>
                        <a:srgbClr val="D09683"/>
                      </a:solidFill>
                      <a:ln>
                        <a:solidFill>
                          <a:srgbClr val="D0968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6" name="Rectangle 75">
                        <a:extLst>
                          <a:ext uri="{FF2B5EF4-FFF2-40B4-BE49-F238E27FC236}">
                            <a16:creationId xmlns:a16="http://schemas.microsoft.com/office/drawing/2014/main" id="{C2C9F8DF-7DE7-1924-A040-FBD5908812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448971"/>
                        <a:ext cx="362967" cy="332937"/>
                      </a:xfrm>
                      <a:prstGeom prst="rect">
                        <a:avLst/>
                      </a:prstGeom>
                      <a:solidFill>
                        <a:srgbClr val="F34A4A"/>
                      </a:solidFill>
                      <a:ln>
                        <a:solidFill>
                          <a:srgbClr val="F34A4A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7" name="Rectangle 76">
                        <a:extLst>
                          <a:ext uri="{FF2B5EF4-FFF2-40B4-BE49-F238E27FC236}">
                            <a16:creationId xmlns:a16="http://schemas.microsoft.com/office/drawing/2014/main" id="{B95525DA-B490-A921-9816-A95EC23D59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781908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A1D6E2"/>
                      </a:solidFill>
                      <a:ln>
                        <a:solidFill>
                          <a:srgbClr val="A1D6E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8" name="Rectangle 77">
                        <a:extLst>
                          <a:ext uri="{FF2B5EF4-FFF2-40B4-BE49-F238E27FC236}">
                            <a16:creationId xmlns:a16="http://schemas.microsoft.com/office/drawing/2014/main" id="{507BD25D-356D-9E23-0A79-9743948162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822938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79" name="Rectangle 78">
                        <a:extLst>
                          <a:ext uri="{FF2B5EF4-FFF2-40B4-BE49-F238E27FC236}">
                            <a16:creationId xmlns:a16="http://schemas.microsoft.com/office/drawing/2014/main" id="{B6D4E2B5-0BF5-B871-D45E-F913F1ACC3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870087"/>
                        <a:ext cx="362967" cy="79200"/>
                      </a:xfrm>
                      <a:prstGeom prst="rect">
                        <a:avLst/>
                      </a:prstGeom>
                      <a:solidFill>
                        <a:srgbClr val="A2BE96"/>
                      </a:solidFill>
                      <a:ln>
                        <a:solidFill>
                          <a:srgbClr val="A2BE9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:a16="http://schemas.microsoft.com/office/drawing/2014/main" id="{1246CC3F-DC4D-22E9-82B7-57440FBBD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1952495"/>
                        <a:ext cx="362967" cy="79200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1" name="Rectangle 80">
                        <a:extLst>
                          <a:ext uri="{FF2B5EF4-FFF2-40B4-BE49-F238E27FC236}">
                            <a16:creationId xmlns:a16="http://schemas.microsoft.com/office/drawing/2014/main" id="{85AEA640-8D5A-20C8-CA47-E33C9AE272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031694"/>
                        <a:ext cx="362967" cy="409913"/>
                      </a:xfrm>
                      <a:prstGeom prst="rect">
                        <a:avLst/>
                      </a:prstGeom>
                      <a:solidFill>
                        <a:srgbClr val="88A550"/>
                      </a:solidFill>
                      <a:ln>
                        <a:solidFill>
                          <a:srgbClr val="88A5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2" name="Rectangle 81">
                        <a:extLst>
                          <a:ext uri="{FF2B5EF4-FFF2-40B4-BE49-F238E27FC236}">
                            <a16:creationId xmlns:a16="http://schemas.microsoft.com/office/drawing/2014/main" id="{0AA8EB75-BE0F-DD51-3464-15785BE4D2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448257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3" name="Rectangle 82">
                        <a:extLst>
                          <a:ext uri="{FF2B5EF4-FFF2-40B4-BE49-F238E27FC236}">
                            <a16:creationId xmlns:a16="http://schemas.microsoft.com/office/drawing/2014/main" id="{1B082E8C-2356-A4B6-813C-FFB6CA008D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500626"/>
                        <a:ext cx="362967" cy="189373"/>
                      </a:xfrm>
                      <a:prstGeom prst="rect">
                        <a:avLst/>
                      </a:prstGeom>
                      <a:solidFill>
                        <a:srgbClr val="80BD9E"/>
                      </a:solidFill>
                      <a:ln>
                        <a:solidFill>
                          <a:srgbClr val="80BD9E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4" name="Rectangle 83">
                        <a:extLst>
                          <a:ext uri="{FF2B5EF4-FFF2-40B4-BE49-F238E27FC236}">
                            <a16:creationId xmlns:a16="http://schemas.microsoft.com/office/drawing/2014/main" id="{5DD2434B-C35F-F6F0-4B28-72AD820525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696649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ACD1C0"/>
                      </a:solidFill>
                      <a:ln>
                        <a:solidFill>
                          <a:srgbClr val="ACD1C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5" name="Rectangle 84">
                        <a:extLst>
                          <a:ext uri="{FF2B5EF4-FFF2-40B4-BE49-F238E27FC236}">
                            <a16:creationId xmlns:a16="http://schemas.microsoft.com/office/drawing/2014/main" id="{34402316-A48E-DFFB-AB9F-BDE734675E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751511"/>
                        <a:ext cx="362967" cy="189373"/>
                      </a:xfrm>
                      <a:prstGeom prst="rect">
                        <a:avLst/>
                      </a:prstGeom>
                      <a:solidFill>
                        <a:srgbClr val="DDBD95"/>
                      </a:solidFill>
                      <a:ln>
                        <a:solidFill>
                          <a:srgbClr val="DDBD95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6" name="Rectangle 85">
                        <a:extLst>
                          <a:ext uri="{FF2B5EF4-FFF2-40B4-BE49-F238E27FC236}">
                            <a16:creationId xmlns:a16="http://schemas.microsoft.com/office/drawing/2014/main" id="{CBC1AF45-4BAD-779A-78E8-5CAEC9E022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943377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4F6457"/>
                      </a:solidFill>
                      <a:ln>
                        <a:solidFill>
                          <a:srgbClr val="4F6457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7" name="Rectangle 86">
                        <a:extLst>
                          <a:ext uri="{FF2B5EF4-FFF2-40B4-BE49-F238E27FC236}">
                            <a16:creationId xmlns:a16="http://schemas.microsoft.com/office/drawing/2014/main" id="{F9343B70-FD6F-1A73-598B-5A08DBF7D4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2982446"/>
                        <a:ext cx="362967" cy="45719"/>
                      </a:xfrm>
                      <a:prstGeom prst="rect">
                        <a:avLst/>
                      </a:prstGeom>
                      <a:solidFill>
                        <a:srgbClr val="A3A599"/>
                      </a:solidFill>
                      <a:ln>
                        <a:solidFill>
                          <a:srgbClr val="A3A599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8" name="Rectangle 87">
                        <a:extLst>
                          <a:ext uri="{FF2B5EF4-FFF2-40B4-BE49-F238E27FC236}">
                            <a16:creationId xmlns:a16="http://schemas.microsoft.com/office/drawing/2014/main" id="{6C443061-14CC-C9E3-CB49-2235453B48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3021515"/>
                        <a:ext cx="362967" cy="84120"/>
                      </a:xfrm>
                      <a:prstGeom prst="rect">
                        <a:avLst/>
                      </a:prstGeom>
                      <a:solidFill>
                        <a:srgbClr val="CB1A00"/>
                      </a:solidFill>
                      <a:ln>
                        <a:solidFill>
                          <a:srgbClr val="CB1A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  <p:sp>
                    <p:nvSpPr>
                      <p:cNvPr id="89" name="Rectangle 88">
                        <a:extLst>
                          <a:ext uri="{FF2B5EF4-FFF2-40B4-BE49-F238E27FC236}">
                            <a16:creationId xmlns:a16="http://schemas.microsoft.com/office/drawing/2014/main" id="{3D7EA85E-2299-C077-A408-389E432184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892335" y="3105635"/>
                        <a:ext cx="362967" cy="289283"/>
                      </a:xfrm>
                      <a:prstGeom prst="rect">
                        <a:avLst/>
                      </a:prstGeom>
                      <a:solidFill>
                        <a:srgbClr val="F72900"/>
                      </a:solidFill>
                      <a:ln>
                        <a:solidFill>
                          <a:srgbClr val="F729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 sz="3600" dirty="0"/>
                      </a:p>
                    </p:txBody>
                  </p:sp>
                </p:grpSp>
                <p:sp>
                  <p:nvSpPr>
                    <p:cNvPr id="62" name="Rectangle 61">
                      <a:extLst>
                        <a:ext uri="{FF2B5EF4-FFF2-40B4-BE49-F238E27FC236}">
                          <a16:creationId xmlns:a16="http://schemas.microsoft.com/office/drawing/2014/main" id="{8C1D7BCA-9ABB-62AC-5BDD-71E4F25183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5" y="3402667"/>
                      <a:ext cx="362967" cy="1353483"/>
                    </a:xfrm>
                    <a:prstGeom prst="rect">
                      <a:avLst/>
                    </a:prstGeom>
                    <a:solidFill>
                      <a:srgbClr val="375D97"/>
                    </a:solidFill>
                    <a:ln>
                      <a:solidFill>
                        <a:srgbClr val="375D9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3" name="Rectangle 62">
                      <a:extLst>
                        <a:ext uri="{FF2B5EF4-FFF2-40B4-BE49-F238E27FC236}">
                          <a16:creationId xmlns:a16="http://schemas.microsoft.com/office/drawing/2014/main" id="{7323B502-115C-3140-F158-FD32C5E311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5" y="4763899"/>
                      <a:ext cx="362967" cy="116076"/>
                    </a:xfrm>
                    <a:prstGeom prst="rect">
                      <a:avLst/>
                    </a:prstGeom>
                    <a:solidFill>
                      <a:srgbClr val="4F6457"/>
                    </a:solidFill>
                    <a:ln>
                      <a:solidFill>
                        <a:srgbClr val="4F645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4" name="Rectangle 63">
                      <a:extLst>
                        <a:ext uri="{FF2B5EF4-FFF2-40B4-BE49-F238E27FC236}">
                          <a16:creationId xmlns:a16="http://schemas.microsoft.com/office/drawing/2014/main" id="{E4BF4FC5-4626-CC43-4077-5E83A80A8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5" y="4881374"/>
                      <a:ext cx="362967" cy="45719"/>
                    </a:xfrm>
                    <a:prstGeom prst="rect">
                      <a:avLst/>
                    </a:prstGeom>
                    <a:solidFill>
                      <a:srgbClr val="5D525F"/>
                    </a:solidFill>
                    <a:ln>
                      <a:solidFill>
                        <a:srgbClr val="5D525F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5" name="Rectangle 64">
                      <a:extLst>
                        <a:ext uri="{FF2B5EF4-FFF2-40B4-BE49-F238E27FC236}">
                          <a16:creationId xmlns:a16="http://schemas.microsoft.com/office/drawing/2014/main" id="{F3A60B73-9096-845E-454F-356423940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4927092"/>
                      <a:ext cx="362967" cy="197015"/>
                    </a:xfrm>
                    <a:prstGeom prst="rect">
                      <a:avLst/>
                    </a:prstGeom>
                    <a:solidFill>
                      <a:srgbClr val="258138"/>
                    </a:solidFill>
                    <a:ln>
                      <a:solidFill>
                        <a:srgbClr val="258138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6" name="Rectangle 65">
                      <a:extLst>
                        <a:ext uri="{FF2B5EF4-FFF2-40B4-BE49-F238E27FC236}">
                          <a16:creationId xmlns:a16="http://schemas.microsoft.com/office/drawing/2014/main" id="{DD227C95-597A-2A13-76B6-2B31377DF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5125607"/>
                      <a:ext cx="362967" cy="124897"/>
                    </a:xfrm>
                    <a:prstGeom prst="rect">
                      <a:avLst/>
                    </a:prstGeom>
                    <a:solidFill>
                      <a:srgbClr val="E0E166"/>
                    </a:solidFill>
                    <a:ln>
                      <a:solidFill>
                        <a:srgbClr val="E0E16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7" name="Rectangle 66">
                      <a:extLst>
                        <a:ext uri="{FF2B5EF4-FFF2-40B4-BE49-F238E27FC236}">
                          <a16:creationId xmlns:a16="http://schemas.microsoft.com/office/drawing/2014/main" id="{5E95F9BB-D6E5-A6DF-8A76-3CB04B62B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5252206"/>
                      <a:ext cx="362967" cy="245494"/>
                    </a:xfrm>
                    <a:prstGeom prst="rect">
                      <a:avLst/>
                    </a:prstGeom>
                    <a:solidFill>
                      <a:srgbClr val="4F6457"/>
                    </a:solidFill>
                    <a:ln>
                      <a:solidFill>
                        <a:srgbClr val="4F645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8" name="Rectangle 67">
                      <a:extLst>
                        <a:ext uri="{FF2B5EF4-FFF2-40B4-BE49-F238E27FC236}">
                          <a16:creationId xmlns:a16="http://schemas.microsoft.com/office/drawing/2014/main" id="{93F3C77E-45D1-1D39-F54F-7C8DE8ED2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5509816"/>
                      <a:ext cx="362967" cy="241717"/>
                    </a:xfrm>
                    <a:prstGeom prst="rect">
                      <a:avLst/>
                    </a:prstGeom>
                    <a:solidFill>
                      <a:srgbClr val="9B4F0E"/>
                    </a:solidFill>
                    <a:ln>
                      <a:solidFill>
                        <a:srgbClr val="9B4F0E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69" name="Rectangle 68">
                      <a:extLst>
                        <a:ext uri="{FF2B5EF4-FFF2-40B4-BE49-F238E27FC236}">
                          <a16:creationId xmlns:a16="http://schemas.microsoft.com/office/drawing/2014/main" id="{D978470D-3BA2-E7DD-4DD1-930A9B20F0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5749495"/>
                      <a:ext cx="362967" cy="169194"/>
                    </a:xfrm>
                    <a:prstGeom prst="rect">
                      <a:avLst/>
                    </a:prstGeom>
                    <a:solidFill>
                      <a:srgbClr val="4F6457"/>
                    </a:solidFill>
                    <a:ln>
                      <a:solidFill>
                        <a:srgbClr val="4F645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  <p:sp>
                  <p:nvSpPr>
                    <p:cNvPr id="70" name="Rectangle 69">
                      <a:extLst>
                        <a:ext uri="{FF2B5EF4-FFF2-40B4-BE49-F238E27FC236}">
                          <a16:creationId xmlns:a16="http://schemas.microsoft.com/office/drawing/2014/main" id="{9E4C9152-0F07-8B50-178E-CD9A527FFF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334" y="5916849"/>
                      <a:ext cx="362967" cy="280411"/>
                    </a:xfrm>
                    <a:prstGeom prst="rect">
                      <a:avLst/>
                    </a:prstGeom>
                    <a:solidFill>
                      <a:srgbClr val="4796D9"/>
                    </a:solidFill>
                    <a:ln>
                      <a:solidFill>
                        <a:srgbClr val="4796D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sz="3600" dirty="0"/>
                    </a:p>
                  </p:txBody>
                </p:sp>
              </p:grpSp>
              <p:sp>
                <p:nvSpPr>
                  <p:cNvPr id="52" name="Rectangle 51">
                    <a:extLst>
                      <a:ext uri="{FF2B5EF4-FFF2-40B4-BE49-F238E27FC236}">
                        <a16:creationId xmlns:a16="http://schemas.microsoft.com/office/drawing/2014/main" id="{FCD763E3-9915-A911-A5BC-4135164D0D96}"/>
                      </a:ext>
                    </a:extLst>
                  </p:cNvPr>
                  <p:cNvSpPr/>
                  <p:nvPr/>
                </p:nvSpPr>
                <p:spPr>
                  <a:xfrm>
                    <a:off x="5892334" y="6203987"/>
                    <a:ext cx="362967" cy="82664"/>
                  </a:xfrm>
                  <a:prstGeom prst="rect">
                    <a:avLst/>
                  </a:prstGeom>
                  <a:solidFill>
                    <a:srgbClr val="76B2A9"/>
                  </a:solidFill>
                  <a:ln>
                    <a:solidFill>
                      <a:srgbClr val="76B2A9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3" name="Rectangle 52">
                    <a:extLst>
                      <a:ext uri="{FF2B5EF4-FFF2-40B4-BE49-F238E27FC236}">
                        <a16:creationId xmlns:a16="http://schemas.microsoft.com/office/drawing/2014/main" id="{04BD76D5-3321-E643-B64B-7D501EFA7BE2}"/>
                      </a:ext>
                    </a:extLst>
                  </p:cNvPr>
                  <p:cNvSpPr/>
                  <p:nvPr/>
                </p:nvSpPr>
                <p:spPr>
                  <a:xfrm>
                    <a:off x="5892333" y="6292762"/>
                    <a:ext cx="362967" cy="486140"/>
                  </a:xfrm>
                  <a:prstGeom prst="rect">
                    <a:avLst/>
                  </a:prstGeom>
                  <a:solidFill>
                    <a:srgbClr val="F8EFE2"/>
                  </a:solidFill>
                  <a:ln>
                    <a:solidFill>
                      <a:srgbClr val="F8EFE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7F42197A-F6C8-AF92-1F4A-1A739B848F49}"/>
                      </a:ext>
                    </a:extLst>
                  </p:cNvPr>
                  <p:cNvSpPr/>
                  <p:nvPr/>
                </p:nvSpPr>
                <p:spPr>
                  <a:xfrm>
                    <a:off x="5892333" y="6772252"/>
                    <a:ext cx="362967" cy="126058"/>
                  </a:xfrm>
                  <a:prstGeom prst="rect">
                    <a:avLst/>
                  </a:prstGeom>
                  <a:solidFill>
                    <a:srgbClr val="21938B"/>
                  </a:solidFill>
                  <a:ln>
                    <a:solidFill>
                      <a:srgbClr val="21938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810BCA9E-B968-2B62-88BF-5645B0566D7F}"/>
                      </a:ext>
                    </a:extLst>
                  </p:cNvPr>
                  <p:cNvSpPr/>
                  <p:nvPr/>
                </p:nvSpPr>
                <p:spPr>
                  <a:xfrm>
                    <a:off x="5892333" y="6898310"/>
                    <a:ext cx="362967" cy="82600"/>
                  </a:xfrm>
                  <a:prstGeom prst="rect">
                    <a:avLst/>
                  </a:prstGeom>
                  <a:solidFill>
                    <a:srgbClr val="1795AD"/>
                  </a:solidFill>
                  <a:ln>
                    <a:solidFill>
                      <a:srgbClr val="1795A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6" name="Rectangle 55">
                    <a:extLst>
                      <a:ext uri="{FF2B5EF4-FFF2-40B4-BE49-F238E27FC236}">
                        <a16:creationId xmlns:a16="http://schemas.microsoft.com/office/drawing/2014/main" id="{9BF2CDD8-BB31-6890-46B1-089485ACCDA4}"/>
                      </a:ext>
                    </a:extLst>
                  </p:cNvPr>
                  <p:cNvSpPr/>
                  <p:nvPr/>
                </p:nvSpPr>
                <p:spPr>
                  <a:xfrm>
                    <a:off x="5892333" y="6986692"/>
                    <a:ext cx="362967" cy="120940"/>
                  </a:xfrm>
                  <a:prstGeom prst="rect">
                    <a:avLst/>
                  </a:prstGeom>
                  <a:solidFill>
                    <a:srgbClr val="D8B549"/>
                  </a:solidFill>
                  <a:ln>
                    <a:solidFill>
                      <a:srgbClr val="D8B549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46208C84-462F-9423-2306-56843EF98D62}"/>
                      </a:ext>
                    </a:extLst>
                  </p:cNvPr>
                  <p:cNvSpPr/>
                  <p:nvPr/>
                </p:nvSpPr>
                <p:spPr>
                  <a:xfrm>
                    <a:off x="5892333" y="7117453"/>
                    <a:ext cx="362967" cy="1105475"/>
                  </a:xfrm>
                  <a:prstGeom prst="rect">
                    <a:avLst/>
                  </a:prstGeom>
                  <a:solidFill>
                    <a:srgbClr val="A3A599"/>
                  </a:solidFill>
                  <a:ln>
                    <a:solidFill>
                      <a:srgbClr val="A3A599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1244600A-CD25-A481-DD83-C2043C7AACFB}"/>
                      </a:ext>
                    </a:extLst>
                  </p:cNvPr>
                  <p:cNvSpPr/>
                  <p:nvPr/>
                </p:nvSpPr>
                <p:spPr>
                  <a:xfrm>
                    <a:off x="5892333" y="8222928"/>
                    <a:ext cx="362967" cy="45719"/>
                  </a:xfrm>
                  <a:prstGeom prst="rect">
                    <a:avLst/>
                  </a:prstGeom>
                  <a:solidFill>
                    <a:srgbClr val="08575B"/>
                  </a:solidFill>
                  <a:ln>
                    <a:solidFill>
                      <a:srgbClr val="08575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59" name="Rectangle 58">
                    <a:extLst>
                      <a:ext uri="{FF2B5EF4-FFF2-40B4-BE49-F238E27FC236}">
                        <a16:creationId xmlns:a16="http://schemas.microsoft.com/office/drawing/2014/main" id="{06CE01DF-4546-ACC1-4E49-125D7E50F957}"/>
                      </a:ext>
                    </a:extLst>
                  </p:cNvPr>
                  <p:cNvSpPr/>
                  <p:nvPr/>
                </p:nvSpPr>
                <p:spPr>
                  <a:xfrm>
                    <a:off x="5892333" y="8263980"/>
                    <a:ext cx="362967" cy="45719"/>
                  </a:xfrm>
                  <a:prstGeom prst="rect">
                    <a:avLst/>
                  </a:prstGeom>
                  <a:solidFill>
                    <a:srgbClr val="65A5AE"/>
                  </a:solidFill>
                  <a:ln>
                    <a:solidFill>
                      <a:srgbClr val="65A5A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4564DEBE-D517-7E3C-946B-FAEF52A6FF80}"/>
                      </a:ext>
                    </a:extLst>
                  </p:cNvPr>
                  <p:cNvSpPr/>
                  <p:nvPr/>
                </p:nvSpPr>
                <p:spPr>
                  <a:xfrm>
                    <a:off x="5892333" y="8305032"/>
                    <a:ext cx="362967" cy="45719"/>
                  </a:xfrm>
                  <a:prstGeom prst="rect">
                    <a:avLst/>
                  </a:prstGeom>
                  <a:solidFill>
                    <a:srgbClr val="08575B"/>
                  </a:solidFill>
                  <a:ln>
                    <a:solidFill>
                      <a:srgbClr val="08575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3600" dirty="0"/>
                  </a:p>
                </p:txBody>
              </p:sp>
            </p:grp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686A1A7A-3145-659C-6421-6A7C01C24BE1}"/>
                    </a:ext>
                  </a:extLst>
                </p:cNvPr>
                <p:cNvSpPr/>
                <p:nvPr/>
              </p:nvSpPr>
              <p:spPr>
                <a:xfrm>
                  <a:off x="5892333" y="8346084"/>
                  <a:ext cx="362967" cy="164401"/>
                </a:xfrm>
                <a:prstGeom prst="rect">
                  <a:avLst/>
                </a:prstGeom>
                <a:solidFill>
                  <a:srgbClr val="326C87"/>
                </a:solidFill>
                <a:ln>
                  <a:solidFill>
                    <a:srgbClr val="326C8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E0D399DF-53CE-F624-2F0E-4C335BC585FF}"/>
                    </a:ext>
                  </a:extLst>
                </p:cNvPr>
                <p:cNvSpPr/>
                <p:nvPr/>
              </p:nvSpPr>
              <p:spPr>
                <a:xfrm>
                  <a:off x="5892333" y="8511463"/>
                  <a:ext cx="362967" cy="245655"/>
                </a:xfrm>
                <a:prstGeom prst="rect">
                  <a:avLst/>
                </a:prstGeom>
                <a:solidFill>
                  <a:srgbClr val="FA8230"/>
                </a:solidFill>
                <a:ln>
                  <a:solidFill>
                    <a:srgbClr val="FA823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9B012078-5E79-2E5D-6BAC-8E2296D12893}"/>
                    </a:ext>
                  </a:extLst>
                </p:cNvPr>
                <p:cNvSpPr/>
                <p:nvPr/>
              </p:nvSpPr>
              <p:spPr>
                <a:xfrm>
                  <a:off x="5892333" y="8768068"/>
                  <a:ext cx="362967" cy="1314499"/>
                </a:xfrm>
                <a:prstGeom prst="rect">
                  <a:avLst/>
                </a:prstGeom>
                <a:solidFill>
                  <a:srgbClr val="FBAF07"/>
                </a:solidFill>
                <a:ln>
                  <a:solidFill>
                    <a:srgbClr val="FBAF0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/>
                </a:p>
              </p:txBody>
            </p:sp>
          </p:grp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071C464-5E47-1757-B7DB-5DB4E3EE3DCC}"/>
                </a:ext>
              </a:extLst>
            </p:cNvPr>
            <p:cNvSpPr/>
            <p:nvPr/>
          </p:nvSpPr>
          <p:spPr>
            <a:xfrm>
              <a:off x="2384942" y="888959"/>
              <a:ext cx="109436" cy="93967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3" name="Picture 92" descr="A close up of a beetle&#10;&#10;Description automatically generated with medium confidence">
            <a:extLst>
              <a:ext uri="{FF2B5EF4-FFF2-40B4-BE49-F238E27FC236}">
                <a16:creationId xmlns:a16="http://schemas.microsoft.com/office/drawing/2014/main" id="{A226B589-1E4F-BC4A-FB4B-A1338D80B4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387" b="67241" l="5067" r="95467">
                        <a14:foregroundMark x1="11600" y1="35682" x2="16667" y2="40780"/>
                        <a14:foregroundMark x1="16667" y1="40780" x2="28000" y2="39580"/>
                        <a14:foregroundMark x1="5067" y1="36207" x2="6800" y2="40405"/>
                        <a14:foregroundMark x1="15333" y1="41679" x2="21709" y2="45263"/>
                        <a14:foregroundMark x1="26314" y1="44612" x2="38267" y2="42354"/>
                        <a14:foregroundMark x1="38267" y1="42354" x2="37200" y2="40105"/>
                        <a14:foregroundMark x1="23200" y1="42354" x2="23200" y2="42354"/>
                        <a14:foregroundMark x1="15333" y1="42579" x2="28000" y2="42729"/>
                        <a14:foregroundMark x1="28000" y1="42729" x2="30533" y2="42579"/>
                        <a14:foregroundMark x1="61200" y1="27811" x2="64933" y2="26462"/>
                        <a14:foregroundMark x1="61733" y1="39055" x2="89333" y2="34633"/>
                        <a14:foregroundMark x1="89333" y1="34633" x2="95467" y2="38381"/>
                        <a14:foregroundMark x1="95467" y1="38381" x2="87600" y2="40780"/>
                        <a14:foregroundMark x1="87600" y1="40780" x2="62000" y2="39055"/>
                        <a14:foregroundMark x1="39916" y1="63834" x2="44733" y2="65951"/>
                        <a14:backgroundMark x1="36667" y1="26462" x2="37867" y2="26762"/>
                        <a14:backgroundMark x1="36800" y1="26462" x2="42133" y2="27136"/>
                        <a14:backgroundMark x1="40933" y1="27511" x2="42533" y2="27586"/>
                        <a14:backgroundMark x1="34000" y1="26087" x2="34000" y2="26837"/>
                        <a14:backgroundMark x1="21467" y1="45502" x2="25867" y2="45052"/>
                        <a14:backgroundMark x1="38000" y1="63193" x2="39200" y2="64093"/>
                        <a14:backgroundMark x1="44000" y1="66492" x2="51067" y2="67541"/>
                      </a14:backgroundRemoval>
                    </a14:imgEffect>
                  </a14:imgLayer>
                </a14:imgProps>
              </a:ext>
            </a:extLst>
          </a:blip>
          <a:srcRect t="23341" b="32191"/>
          <a:stretch/>
        </p:blipFill>
        <p:spPr>
          <a:xfrm>
            <a:off x="10440783" y="3179596"/>
            <a:ext cx="2957867" cy="2339500"/>
          </a:xfrm>
          <a:prstGeom prst="rect">
            <a:avLst/>
          </a:prstGeom>
        </p:spPr>
      </p:pic>
      <p:pic>
        <p:nvPicPr>
          <p:cNvPr id="95" name="Picture 94" descr="A black and orange beetle&#10;&#10;Description automatically generated with medium confidence">
            <a:extLst>
              <a:ext uri="{FF2B5EF4-FFF2-40B4-BE49-F238E27FC236}">
                <a16:creationId xmlns:a16="http://schemas.microsoft.com/office/drawing/2014/main" id="{4C2C93C3-7D1A-2EB4-70FA-4C64E62C76A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95" b="89880" l="8267" r="93733">
                        <a14:foregroundMark x1="8000" y1="37181" x2="5067" y2="41829"/>
                        <a14:foregroundMark x1="5067" y1="41829" x2="15867" y2="43178"/>
                        <a14:foregroundMark x1="15867" y1="43178" x2="34000" y2="42279"/>
                        <a14:foregroundMark x1="34000" y1="42279" x2="16667" y2="37931"/>
                        <a14:foregroundMark x1="16667" y1="37931" x2="8267" y2="37181"/>
                        <a14:foregroundMark x1="8267" y1="37181" x2="8267" y2="37181"/>
                        <a14:foregroundMark x1="33600" y1="43403" x2="33867" y2="44078"/>
                        <a14:foregroundMark x1="63867" y1="43253" x2="62400" y2="42279"/>
                        <a14:foregroundMark x1="88667" y1="36807" x2="93733" y2="40855"/>
                        <a14:foregroundMark x1="93733" y1="40855" x2="87333" y2="43928"/>
                        <a14:foregroundMark x1="87333" y1="43928" x2="87200" y2="43928"/>
                        <a14:foregroundMark x1="62687" y1="29724" x2="64133" y2="29460"/>
                        <a14:foregroundMark x1="53867" y1="31334" x2="55376" y2="31059"/>
                        <a14:foregroundMark x1="40575" y1="30947" x2="42267" y2="31259"/>
                        <a14:foregroundMark x1="34133" y1="29760" x2="36724" y2="30237"/>
                        <a14:foregroundMark x1="42267" y1="31259" x2="42990" y2="31543"/>
                        <a14:foregroundMark x1="43733" y1="31334" x2="44933" y2="31334"/>
                        <a14:foregroundMark x1="45200" y1="31334" x2="46267" y2="32684"/>
                        <a14:backgroundMark x1="37067" y1="29985" x2="41067" y2="30585"/>
                        <a14:backgroundMark x1="55467" y1="30960" x2="63067" y2="29310"/>
                        <a14:backgroundMark x1="62400" y1="29835" x2="63200" y2="29385"/>
                      </a14:backgroundRemoval>
                    </a14:imgEffect>
                  </a14:imgLayer>
                </a14:imgProps>
              </a:ext>
            </a:extLst>
          </a:blip>
          <a:srcRect t="26983" b="29340"/>
          <a:stretch/>
        </p:blipFill>
        <p:spPr>
          <a:xfrm>
            <a:off x="7173608" y="3218665"/>
            <a:ext cx="2957868" cy="229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29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ED537FA-35A4-3F89-75C5-50213F694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05" y="2427357"/>
            <a:ext cx="12895402" cy="64477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F1EC07-2E85-DE89-A631-8453AB91B61F}"/>
              </a:ext>
            </a:extLst>
          </p:cNvPr>
          <p:cNvSpPr/>
          <p:nvPr/>
        </p:nvSpPr>
        <p:spPr>
          <a:xfrm>
            <a:off x="1544726" y="2427357"/>
            <a:ext cx="8567461" cy="921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close up of a fly&#10;&#10;Description automatically generated with medium confidence">
            <a:extLst>
              <a:ext uri="{FF2B5EF4-FFF2-40B4-BE49-F238E27FC236}">
                <a16:creationId xmlns:a16="http://schemas.microsoft.com/office/drawing/2014/main" id="{37A4CC88-2DF6-B15A-4252-CA306DCA8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230" y="2215076"/>
            <a:ext cx="1119317" cy="965477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93144C84-0900-CA7B-D1C6-C8E8B24AC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509" y="2204974"/>
            <a:ext cx="1362242" cy="97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5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FB5A733-6D03-D17B-2948-4F4CF0089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773" y="2692763"/>
            <a:ext cx="13117626" cy="65588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F1EC07-2E85-DE89-A631-8453AB91B61F}"/>
              </a:ext>
            </a:extLst>
          </p:cNvPr>
          <p:cNvSpPr/>
          <p:nvPr/>
        </p:nvSpPr>
        <p:spPr>
          <a:xfrm>
            <a:off x="953056" y="2746793"/>
            <a:ext cx="9392215" cy="921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close up of a fly&#10;&#10;Description automatically generated with medium confidence">
            <a:extLst>
              <a:ext uri="{FF2B5EF4-FFF2-40B4-BE49-F238E27FC236}">
                <a16:creationId xmlns:a16="http://schemas.microsoft.com/office/drawing/2014/main" id="{37A4CC88-2DF6-B15A-4252-CA306DCA8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319" y="2692763"/>
            <a:ext cx="1119317" cy="965477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93144C84-0900-CA7B-D1C6-C8E8B24AC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106" y="2692763"/>
            <a:ext cx="1362242" cy="97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27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98B7D63-3066-DAFC-08B8-D450ED58DC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3611" y="1779614"/>
            <a:ext cx="13388400" cy="6694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2FCCDD-DB57-5928-D0DA-C65351076F5D}"/>
              </a:ext>
            </a:extLst>
          </p:cNvPr>
          <p:cNvSpPr/>
          <p:nvPr/>
        </p:nvSpPr>
        <p:spPr>
          <a:xfrm>
            <a:off x="1219200" y="1779614"/>
            <a:ext cx="11550316" cy="9865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black and orange beetle&#10;&#10;Description automatically generated with medium confidence">
            <a:extLst>
              <a:ext uri="{FF2B5EF4-FFF2-40B4-BE49-F238E27FC236}">
                <a16:creationId xmlns:a16="http://schemas.microsoft.com/office/drawing/2014/main" id="{D3AB98EB-3D81-46C0-0573-C6786A6B6B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95" b="89880" l="8267" r="93733">
                        <a14:foregroundMark x1="8000" y1="37181" x2="5067" y2="41829"/>
                        <a14:foregroundMark x1="5067" y1="41829" x2="15867" y2="43178"/>
                        <a14:foregroundMark x1="15867" y1="43178" x2="34000" y2="42279"/>
                        <a14:foregroundMark x1="34000" y1="42279" x2="16667" y2="37931"/>
                        <a14:foregroundMark x1="16667" y1="37931" x2="8267" y2="37181"/>
                        <a14:foregroundMark x1="8267" y1="37181" x2="8267" y2="37181"/>
                        <a14:foregroundMark x1="33600" y1="43403" x2="33867" y2="44078"/>
                        <a14:foregroundMark x1="63867" y1="43253" x2="62400" y2="42279"/>
                        <a14:foregroundMark x1="88667" y1="36807" x2="93733" y2="40855"/>
                        <a14:foregroundMark x1="93733" y1="40855" x2="87333" y2="43928"/>
                        <a14:foregroundMark x1="87333" y1="43928" x2="87200" y2="43928"/>
                        <a14:foregroundMark x1="62687" y1="29724" x2="64133" y2="29460"/>
                        <a14:foregroundMark x1="53867" y1="31334" x2="55376" y2="31059"/>
                        <a14:foregroundMark x1="40575" y1="30947" x2="42267" y2="31259"/>
                        <a14:foregroundMark x1="34133" y1="29760" x2="36724" y2="30237"/>
                        <a14:foregroundMark x1="42267" y1="31259" x2="42990" y2="31543"/>
                        <a14:foregroundMark x1="43733" y1="31334" x2="44933" y2="31334"/>
                        <a14:foregroundMark x1="45200" y1="31334" x2="46267" y2="32684"/>
                        <a14:backgroundMark x1="37067" y1="29985" x2="41067" y2="30585"/>
                        <a14:backgroundMark x1="55467" y1="30960" x2="63067" y2="29310"/>
                        <a14:backgroundMark x1="62400" y1="29835" x2="63200" y2="29385"/>
                      </a14:backgroundRemoval>
                    </a14:imgEffect>
                  </a14:imgLayer>
                </a14:imgProps>
              </a:ext>
            </a:extLst>
          </a:blip>
          <a:srcRect t="26983" b="29340"/>
          <a:stretch/>
        </p:blipFill>
        <p:spPr>
          <a:xfrm>
            <a:off x="3163343" y="1618386"/>
            <a:ext cx="1308683" cy="1016680"/>
          </a:xfrm>
          <a:prstGeom prst="rect">
            <a:avLst/>
          </a:prstGeom>
        </p:spPr>
      </p:pic>
      <p:pic>
        <p:nvPicPr>
          <p:cNvPr id="6" name="Picture 5" descr="A close up of a beetle&#10;&#10;Description automatically generated with medium confidence">
            <a:extLst>
              <a:ext uri="{FF2B5EF4-FFF2-40B4-BE49-F238E27FC236}">
                <a16:creationId xmlns:a16="http://schemas.microsoft.com/office/drawing/2014/main" id="{870D1B49-50B3-5BD0-E152-2A7324977F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387" b="67241" l="5067" r="95467">
                        <a14:foregroundMark x1="11600" y1="35682" x2="16667" y2="40780"/>
                        <a14:foregroundMark x1="16667" y1="40780" x2="28000" y2="39580"/>
                        <a14:foregroundMark x1="5067" y1="36207" x2="6800" y2="40405"/>
                        <a14:foregroundMark x1="15333" y1="41679" x2="21709" y2="45263"/>
                        <a14:foregroundMark x1="26314" y1="44612" x2="38267" y2="42354"/>
                        <a14:foregroundMark x1="38267" y1="42354" x2="37200" y2="40105"/>
                        <a14:foregroundMark x1="23200" y1="42354" x2="23200" y2="42354"/>
                        <a14:foregroundMark x1="15333" y1="42579" x2="28000" y2="42729"/>
                        <a14:foregroundMark x1="28000" y1="42729" x2="30533" y2="42579"/>
                        <a14:foregroundMark x1="61200" y1="27811" x2="64933" y2="26462"/>
                        <a14:foregroundMark x1="61733" y1="39055" x2="89333" y2="34633"/>
                        <a14:foregroundMark x1="89333" y1="34633" x2="95467" y2="38381"/>
                        <a14:foregroundMark x1="95467" y1="38381" x2="87600" y2="40780"/>
                        <a14:foregroundMark x1="87600" y1="40780" x2="62000" y2="39055"/>
                        <a14:foregroundMark x1="39916" y1="63834" x2="44733" y2="65951"/>
                        <a14:backgroundMark x1="36667" y1="26462" x2="37867" y2="26762"/>
                        <a14:backgroundMark x1="36800" y1="26462" x2="42133" y2="27136"/>
                        <a14:backgroundMark x1="40933" y1="27511" x2="42533" y2="27586"/>
                        <a14:backgroundMark x1="34000" y1="26087" x2="34000" y2="26837"/>
                        <a14:backgroundMark x1="21467" y1="45502" x2="25867" y2="45052"/>
                        <a14:backgroundMark x1="38000" y1="63193" x2="39200" y2="64093"/>
                        <a14:backgroundMark x1="44000" y1="66492" x2="51067" y2="67541"/>
                      </a14:backgroundRemoval>
                    </a14:imgEffect>
                  </a14:imgLayer>
                </a14:imgProps>
              </a:ext>
            </a:extLst>
          </a:blip>
          <a:srcRect t="23341" b="32191"/>
          <a:stretch/>
        </p:blipFill>
        <p:spPr>
          <a:xfrm>
            <a:off x="6866521" y="1601546"/>
            <a:ext cx="1327989" cy="105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31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6446D48-4C95-3141-8D99-4709B5B8C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" y="793"/>
            <a:ext cx="76454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9356F55-7F9D-CAB2-6903-34C5A587D1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48"/>
          <a:stretch/>
        </p:blipFill>
        <p:spPr bwMode="auto">
          <a:xfrm>
            <a:off x="0" y="3580141"/>
            <a:ext cx="7514926" cy="323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3ED496E-6F88-C4D7-6371-57DFEC8D57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48"/>
          <a:stretch/>
        </p:blipFill>
        <p:spPr bwMode="auto">
          <a:xfrm>
            <a:off x="0" y="6479877"/>
            <a:ext cx="7304861" cy="3147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1BAC9C-ED98-AAC7-EA5F-7DBA6CADC8A7}"/>
              </a:ext>
            </a:extLst>
          </p:cNvPr>
          <p:cNvSpPr/>
          <p:nvPr/>
        </p:nvSpPr>
        <p:spPr>
          <a:xfrm>
            <a:off x="472141" y="6376086"/>
            <a:ext cx="6136341" cy="1037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AE19D1-D9D5-1E5B-8077-8DDD899FED57}"/>
              </a:ext>
            </a:extLst>
          </p:cNvPr>
          <p:cNvSpPr/>
          <p:nvPr/>
        </p:nvSpPr>
        <p:spPr>
          <a:xfrm>
            <a:off x="392916" y="3481250"/>
            <a:ext cx="6289589" cy="988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2067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835F7C8-9AA9-481D-974E-DDABB264E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" t="3998" r="49821" b="100"/>
          <a:stretch/>
        </p:blipFill>
        <p:spPr>
          <a:xfrm>
            <a:off x="1387398" y="724830"/>
            <a:ext cx="3886200" cy="3726964"/>
          </a:xfrm>
          <a:prstGeom prst="rect">
            <a:avLst/>
          </a:prstGeom>
        </p:spPr>
      </p:pic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342C856-F826-194D-6A74-01BD3B453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198" b="-99"/>
          <a:stretch/>
        </p:blipFill>
        <p:spPr>
          <a:xfrm>
            <a:off x="1450459" y="4292373"/>
            <a:ext cx="3335073" cy="37269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FB7966-0844-E13E-2AB0-E1F48492A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879" y="5899003"/>
            <a:ext cx="917327" cy="5137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686566-8D52-A290-C1E0-D085FCF39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819" y="7572384"/>
            <a:ext cx="2148060" cy="298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EC18FE-DE93-2A41-634B-F835410E5D19}"/>
              </a:ext>
            </a:extLst>
          </p:cNvPr>
          <p:cNvSpPr/>
          <p:nvPr/>
        </p:nvSpPr>
        <p:spPr>
          <a:xfrm>
            <a:off x="1828926" y="4124396"/>
            <a:ext cx="2336006" cy="513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5DBEE6-55F1-FEFD-3DC8-22B1C52FC8AB}"/>
              </a:ext>
            </a:extLst>
          </p:cNvPr>
          <p:cNvSpPr/>
          <p:nvPr/>
        </p:nvSpPr>
        <p:spPr>
          <a:xfrm>
            <a:off x="1744846" y="486306"/>
            <a:ext cx="2336006" cy="513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black and orange beetle&#10;&#10;Description automatically generated with medium confidence">
            <a:extLst>
              <a:ext uri="{FF2B5EF4-FFF2-40B4-BE49-F238E27FC236}">
                <a16:creationId xmlns:a16="http://schemas.microsoft.com/office/drawing/2014/main" id="{31CA8396-1E2A-BD2D-2B86-687349F28B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95" b="89880" l="8267" r="93733">
                        <a14:foregroundMark x1="8000" y1="37181" x2="5067" y2="41829"/>
                        <a14:foregroundMark x1="5067" y1="41829" x2="15867" y2="43178"/>
                        <a14:foregroundMark x1="15867" y1="43178" x2="34000" y2="42279"/>
                        <a14:foregroundMark x1="34000" y1="42279" x2="16667" y2="37931"/>
                        <a14:foregroundMark x1="16667" y1="37931" x2="8267" y2="37181"/>
                        <a14:foregroundMark x1="8267" y1="37181" x2="8267" y2="37181"/>
                        <a14:foregroundMark x1="33600" y1="43403" x2="33867" y2="44078"/>
                        <a14:foregroundMark x1="63867" y1="43253" x2="62400" y2="42279"/>
                        <a14:foregroundMark x1="88667" y1="36807" x2="93733" y2="40855"/>
                        <a14:foregroundMark x1="93733" y1="40855" x2="87333" y2="43928"/>
                        <a14:foregroundMark x1="87333" y1="43928" x2="87200" y2="43928"/>
                        <a14:foregroundMark x1="62687" y1="29724" x2="64133" y2="29460"/>
                        <a14:foregroundMark x1="53867" y1="31334" x2="55376" y2="31059"/>
                        <a14:foregroundMark x1="40575" y1="30947" x2="42267" y2="31259"/>
                        <a14:foregroundMark x1="34133" y1="29760" x2="36724" y2="30237"/>
                        <a14:foregroundMark x1="42267" y1="31259" x2="42990" y2="31543"/>
                        <a14:foregroundMark x1="43733" y1="31334" x2="44933" y2="31334"/>
                        <a14:foregroundMark x1="45200" y1="31334" x2="46267" y2="32684"/>
                        <a14:backgroundMark x1="37067" y1="29985" x2="41067" y2="30585"/>
                        <a14:backgroundMark x1="55467" y1="30960" x2="63067" y2="29310"/>
                        <a14:backgroundMark x1="62400" y1="29835" x2="63200" y2="29385"/>
                      </a14:backgroundRemoval>
                    </a14:imgEffect>
                  </a14:imgLayer>
                </a14:imgProps>
              </a:ext>
            </a:extLst>
          </a:blip>
          <a:srcRect t="26983" b="29340"/>
          <a:stretch/>
        </p:blipFill>
        <p:spPr>
          <a:xfrm>
            <a:off x="2098548" y="578655"/>
            <a:ext cx="584499" cy="454081"/>
          </a:xfrm>
          <a:prstGeom prst="rect">
            <a:avLst/>
          </a:prstGeom>
        </p:spPr>
      </p:pic>
      <p:pic>
        <p:nvPicPr>
          <p:cNvPr id="10" name="Picture 9" descr="A close up of a beetle&#10;&#10;Description automatically generated with medium confidence">
            <a:extLst>
              <a:ext uri="{FF2B5EF4-FFF2-40B4-BE49-F238E27FC236}">
                <a16:creationId xmlns:a16="http://schemas.microsoft.com/office/drawing/2014/main" id="{EFB4CF14-77AB-0DC6-6E95-7DF87C5FC1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6387" b="67241" l="5067" r="95467">
                        <a14:foregroundMark x1="11600" y1="35682" x2="16667" y2="40780"/>
                        <a14:foregroundMark x1="16667" y1="40780" x2="28000" y2="39580"/>
                        <a14:foregroundMark x1="5067" y1="36207" x2="6800" y2="40405"/>
                        <a14:foregroundMark x1="15333" y1="41679" x2="21709" y2="45263"/>
                        <a14:foregroundMark x1="26314" y1="44612" x2="38267" y2="42354"/>
                        <a14:foregroundMark x1="38267" y1="42354" x2="37200" y2="40105"/>
                        <a14:foregroundMark x1="23200" y1="42354" x2="23200" y2="42354"/>
                        <a14:foregroundMark x1="15333" y1="42579" x2="28000" y2="42729"/>
                        <a14:foregroundMark x1="28000" y1="42729" x2="30533" y2="42579"/>
                        <a14:foregroundMark x1="61200" y1="27811" x2="64933" y2="26462"/>
                        <a14:foregroundMark x1="61733" y1="39055" x2="89333" y2="34633"/>
                        <a14:foregroundMark x1="89333" y1="34633" x2="95467" y2="38381"/>
                        <a14:foregroundMark x1="95467" y1="38381" x2="87600" y2="40780"/>
                        <a14:foregroundMark x1="87600" y1="40780" x2="62000" y2="39055"/>
                        <a14:foregroundMark x1="39916" y1="63834" x2="44733" y2="65951"/>
                        <a14:backgroundMark x1="36667" y1="26462" x2="37867" y2="26762"/>
                        <a14:backgroundMark x1="36800" y1="26462" x2="42133" y2="27136"/>
                        <a14:backgroundMark x1="40933" y1="27511" x2="42533" y2="27586"/>
                        <a14:backgroundMark x1="34000" y1="26087" x2="34000" y2="26837"/>
                        <a14:backgroundMark x1="21467" y1="45502" x2="25867" y2="45052"/>
                        <a14:backgroundMark x1="38000" y1="63193" x2="39200" y2="64093"/>
                        <a14:backgroundMark x1="44000" y1="66492" x2="51067" y2="67541"/>
                      </a14:backgroundRemoval>
                    </a14:imgEffect>
                  </a14:imgLayer>
                </a14:imgProps>
              </a:ext>
            </a:extLst>
          </a:blip>
          <a:srcRect t="23341" b="32191"/>
          <a:stretch/>
        </p:blipFill>
        <p:spPr>
          <a:xfrm>
            <a:off x="3149459" y="576277"/>
            <a:ext cx="584500" cy="46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39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1294</TotalTime>
  <Words>1</Words>
  <Application>Microsoft Macintosh PowerPoint</Application>
  <PresentationFormat>Custom</PresentationFormat>
  <Paragraphs>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Simonetta Selva</dc:creator>
  <cp:lastModifiedBy>Simonetta Selva</cp:lastModifiedBy>
  <cp:revision>9</cp:revision>
  <dcterms:created xsi:type="dcterms:W3CDTF">2022-12-20T13:39:35Z</dcterms:created>
  <dcterms:modified xsi:type="dcterms:W3CDTF">2022-12-22T11:45:33Z</dcterms:modified>
</cp:coreProperties>
</file>

<file path=docProps/thumbnail.jpeg>
</file>